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70" r:id="rId3"/>
    <p:sldId id="258" r:id="rId4"/>
    <p:sldId id="259" r:id="rId5"/>
    <p:sldId id="274" r:id="rId6"/>
    <p:sldId id="275" r:id="rId7"/>
    <p:sldId id="278" r:id="rId8"/>
    <p:sldId id="262" r:id="rId9"/>
    <p:sldId id="281" r:id="rId10"/>
    <p:sldId id="263" r:id="rId11"/>
    <p:sldId id="280" r:id="rId12"/>
    <p:sldId id="261" r:id="rId13"/>
    <p:sldId id="272" r:id="rId14"/>
    <p:sldId id="276" r:id="rId15"/>
    <p:sldId id="277" r:id="rId16"/>
    <p:sldId id="273" r:id="rId17"/>
    <p:sldId id="271" r:id="rId18"/>
    <p:sldId id="282" r:id="rId19"/>
    <p:sldId id="283" r:id="rId20"/>
    <p:sldId id="284" r:id="rId21"/>
    <p:sldId id="285" r:id="rId22"/>
    <p:sldId id="286" r:id="rId23"/>
    <p:sldId id="265" r:id="rId24"/>
    <p:sldId id="268" r:id="rId25"/>
    <p:sldId id="26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95A34-FDBB-4D12-BE38-3D310A56F0BA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kk-KZ"/>
        </a:p>
      </dgm:t>
    </dgm:pt>
    <dgm:pt modelId="{CDF15AAE-6DEE-40D4-ABB8-719E8664285F}">
      <dgm:prSet phldrT="[Текст]"/>
      <dgm:spPr/>
      <dgm:t>
        <a:bodyPr/>
        <a:lstStyle/>
        <a:p>
          <a:r>
            <a:rPr lang="kk-KZ" alt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проблеманы анықтау; </a:t>
          </a:r>
          <a:endParaRPr lang="kk-KZ" dirty="0"/>
        </a:p>
      </dgm:t>
    </dgm:pt>
    <dgm:pt modelId="{D1EE7E1D-E54B-46B1-9577-29E7C4E20A73}" type="parTrans" cxnId="{8CD8469E-860F-4F19-AB27-FAB3A87213CA}">
      <dgm:prSet/>
      <dgm:spPr/>
      <dgm:t>
        <a:bodyPr/>
        <a:lstStyle/>
        <a:p>
          <a:endParaRPr lang="kk-KZ"/>
        </a:p>
      </dgm:t>
    </dgm:pt>
    <dgm:pt modelId="{7D3EEA6F-69F5-4404-8859-34AE4B46A3AF}" type="sibTrans" cxnId="{8CD8469E-860F-4F19-AB27-FAB3A87213CA}">
      <dgm:prSet/>
      <dgm:spPr/>
      <dgm:t>
        <a:bodyPr/>
        <a:lstStyle/>
        <a:p>
          <a:endParaRPr lang="kk-KZ"/>
        </a:p>
      </dgm:t>
    </dgm:pt>
    <dgm:pt modelId="{49962D1D-712D-4763-8113-12CD31D9C498}">
      <dgm:prSet phldrT="[Текст]"/>
      <dgm:spPr/>
      <dgm:t>
        <a:bodyPr/>
        <a:lstStyle/>
        <a:p>
          <a:r>
            <a:rPr lang="kk-KZ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жаңа деректер мен заңдар құру; </a:t>
          </a:r>
          <a:endParaRPr lang="kk-KZ" dirty="0"/>
        </a:p>
      </dgm:t>
    </dgm:pt>
    <dgm:pt modelId="{6B54FE0C-8AA9-432E-B6C3-12242215A913}" type="sibTrans" cxnId="{1A4D97AD-E739-40C9-AD3B-1D46E994F4D6}">
      <dgm:prSet/>
      <dgm:spPr/>
      <dgm:t>
        <a:bodyPr/>
        <a:lstStyle/>
        <a:p>
          <a:endParaRPr lang="kk-KZ"/>
        </a:p>
      </dgm:t>
    </dgm:pt>
    <dgm:pt modelId="{3B95856C-15B6-466C-A603-433E1DA55944}" type="parTrans" cxnId="{1A4D97AD-E739-40C9-AD3B-1D46E994F4D6}">
      <dgm:prSet/>
      <dgm:spPr/>
      <dgm:t>
        <a:bodyPr/>
        <a:lstStyle/>
        <a:p>
          <a:endParaRPr lang="kk-KZ"/>
        </a:p>
      </dgm:t>
    </dgm:pt>
    <dgm:pt modelId="{817C86C1-A2F8-43A5-8F85-A07F1D030DF7}">
      <dgm:prSet phldrT="[Текст]"/>
      <dgm:spPr/>
      <dgm:t>
        <a:bodyPr/>
        <a:lstStyle/>
        <a:p>
          <a:r>
            <a:rPr lang="kk-KZ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болжамды қою;</a:t>
          </a:r>
          <a:endParaRPr lang="kk-KZ" dirty="0"/>
        </a:p>
      </dgm:t>
    </dgm:pt>
    <dgm:pt modelId="{C8E2B041-0C88-4A9F-AA08-60234E7C1235}" type="sibTrans" cxnId="{C82865DE-8F0A-455F-A7FD-2E7593DA2D66}">
      <dgm:prSet/>
      <dgm:spPr/>
      <dgm:t>
        <a:bodyPr/>
        <a:lstStyle/>
        <a:p>
          <a:endParaRPr lang="kk-KZ"/>
        </a:p>
      </dgm:t>
    </dgm:pt>
    <dgm:pt modelId="{70890A3D-5CA8-4914-8BF9-A77CB53DD7F2}" type="parTrans" cxnId="{C82865DE-8F0A-455F-A7FD-2E7593DA2D66}">
      <dgm:prSet/>
      <dgm:spPr/>
      <dgm:t>
        <a:bodyPr/>
        <a:lstStyle/>
        <a:p>
          <a:endParaRPr lang="kk-KZ"/>
        </a:p>
      </dgm:t>
    </dgm:pt>
    <dgm:pt modelId="{BCD43E57-5C73-453A-BF38-EC7D315878A8}">
      <dgm:prSet phldrT="[Текст]"/>
      <dgm:spPr/>
      <dgm:t>
        <a:bodyPr/>
        <a:lstStyle/>
        <a:p>
          <a:r>
            <a:rPr lang="kk-KZ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тәжірибені жоспарлау мен ұйымдастыру;</a:t>
          </a:r>
          <a:endParaRPr lang="kk-KZ" dirty="0"/>
        </a:p>
      </dgm:t>
    </dgm:pt>
    <dgm:pt modelId="{467E463B-3DF0-4FD9-92C6-53933F5E7EDA}" type="sibTrans" cxnId="{59A63DCD-0A30-4F9B-B192-3D8D2F72125B}">
      <dgm:prSet/>
      <dgm:spPr/>
      <dgm:t>
        <a:bodyPr/>
        <a:lstStyle/>
        <a:p>
          <a:endParaRPr lang="kk-KZ"/>
        </a:p>
      </dgm:t>
    </dgm:pt>
    <dgm:pt modelId="{C21895C8-9F83-47F5-8FF3-F05A43A80204}" type="parTrans" cxnId="{59A63DCD-0A30-4F9B-B192-3D8D2F72125B}">
      <dgm:prSet/>
      <dgm:spPr/>
      <dgm:t>
        <a:bodyPr/>
        <a:lstStyle/>
        <a:p>
          <a:endParaRPr lang="kk-KZ"/>
        </a:p>
      </dgm:t>
    </dgm:pt>
    <dgm:pt modelId="{DB843622-D7A0-4CD6-B4AC-D725CC7DC252}">
      <dgm:prSet phldrT="[Текст]"/>
      <dgm:spPr/>
      <dgm:t>
        <a:bodyPr/>
        <a:lstStyle/>
        <a:p>
          <a:r>
            <a:rPr lang="kk-KZ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тәжірибе жүргізу;</a:t>
          </a:r>
          <a:endParaRPr lang="kk-KZ" dirty="0"/>
        </a:p>
      </dgm:t>
    </dgm:pt>
    <dgm:pt modelId="{331CBCCE-D428-469E-A66B-2263CAC22E0E}" type="sibTrans" cxnId="{A994C8DF-CEF6-49AC-9DEB-C33B58D6C5E6}">
      <dgm:prSet/>
      <dgm:spPr/>
      <dgm:t>
        <a:bodyPr/>
        <a:lstStyle/>
        <a:p>
          <a:endParaRPr lang="kk-KZ"/>
        </a:p>
      </dgm:t>
    </dgm:pt>
    <dgm:pt modelId="{C6A6F817-A14E-4F8D-A180-9A619BF1E90E}" type="parTrans" cxnId="{A994C8DF-CEF6-49AC-9DEB-C33B58D6C5E6}">
      <dgm:prSet/>
      <dgm:spPr/>
      <dgm:t>
        <a:bodyPr/>
        <a:lstStyle/>
        <a:p>
          <a:endParaRPr lang="kk-KZ"/>
        </a:p>
      </dgm:t>
    </dgm:pt>
    <dgm:pt modelId="{2CA0DB74-358A-4868-AE4A-806C799A9FCA}">
      <dgm:prSet/>
      <dgm:spPr/>
      <dgm:t>
        <a:bodyPr/>
        <a:lstStyle/>
        <a:p>
          <a:r>
            <a:rPr lang="kk-KZ" alt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мақсат пен міндеттерді құру, </a:t>
          </a:r>
          <a:endParaRPr lang="kk-KZ" alt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B5A14-1B0A-4EA0-8867-6CFF74585657}" type="parTrans" cxnId="{1717C7F8-265C-4680-9B25-349B1E25758F}">
      <dgm:prSet/>
      <dgm:spPr/>
      <dgm:t>
        <a:bodyPr/>
        <a:lstStyle/>
        <a:p>
          <a:endParaRPr lang="kk-KZ"/>
        </a:p>
      </dgm:t>
    </dgm:pt>
    <dgm:pt modelId="{849BA9FF-259C-43CA-BCFC-AA16A1DDEFCE}" type="sibTrans" cxnId="{1717C7F8-265C-4680-9B25-349B1E25758F}">
      <dgm:prSet/>
      <dgm:spPr/>
      <dgm:t>
        <a:bodyPr/>
        <a:lstStyle/>
        <a:p>
          <a:endParaRPr lang="kk-KZ"/>
        </a:p>
      </dgm:t>
    </dgm:pt>
    <dgm:pt modelId="{89609347-E2FC-45A8-87E4-9CC6CE524FC4}">
      <dgm:prSet/>
      <dgm:spPr/>
      <dgm:t>
        <a:bodyPr/>
        <a:lstStyle/>
        <a:p>
          <a:r>
            <a:rPr lang="kk-KZ" alt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ақпараттарды талдау;</a:t>
          </a:r>
          <a:endParaRPr lang="kk-KZ"/>
        </a:p>
      </dgm:t>
    </dgm:pt>
    <dgm:pt modelId="{E1027F08-042D-4D3F-AAC2-B572452C63C6}" type="parTrans" cxnId="{0C18D229-12D1-4244-A7BB-D32E25758CD6}">
      <dgm:prSet/>
      <dgm:spPr/>
      <dgm:t>
        <a:bodyPr/>
        <a:lstStyle/>
        <a:p>
          <a:endParaRPr lang="kk-KZ"/>
        </a:p>
      </dgm:t>
    </dgm:pt>
    <dgm:pt modelId="{3871EF51-B3D9-4380-8968-8FBB3777120B}" type="sibTrans" cxnId="{0C18D229-12D1-4244-A7BB-D32E25758CD6}">
      <dgm:prSet/>
      <dgm:spPr/>
      <dgm:t>
        <a:bodyPr/>
        <a:lstStyle/>
        <a:p>
          <a:endParaRPr lang="kk-KZ"/>
        </a:p>
      </dgm:t>
    </dgm:pt>
    <dgm:pt modelId="{02CF4D9D-0A4B-4205-B1BE-7983FC494E4A}">
      <dgm:prSet phldrT="[Текст]"/>
      <dgm:spPr/>
      <dgm:t>
        <a:bodyPr/>
        <a:lstStyle/>
        <a:p>
          <a:r>
            <a:rPr lang="kk-KZ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алынған деректер негізінде болжамды тексеру;</a:t>
          </a:r>
          <a:endParaRPr lang="kk-KZ" dirty="0"/>
        </a:p>
      </dgm:t>
    </dgm:pt>
    <dgm:pt modelId="{2F3230DE-B414-4F51-BD69-AC4A20A86ABA}" type="sibTrans" cxnId="{3D64BB64-8A9D-493C-9C2E-AFBABB12D0F8}">
      <dgm:prSet/>
      <dgm:spPr/>
      <dgm:t>
        <a:bodyPr/>
        <a:lstStyle/>
        <a:p>
          <a:endParaRPr lang="kk-KZ"/>
        </a:p>
      </dgm:t>
    </dgm:pt>
    <dgm:pt modelId="{F907FBBC-9B9E-4352-BF5B-C9B5227AFE2E}" type="parTrans" cxnId="{3D64BB64-8A9D-493C-9C2E-AFBABB12D0F8}">
      <dgm:prSet/>
      <dgm:spPr/>
      <dgm:t>
        <a:bodyPr/>
        <a:lstStyle/>
        <a:p>
          <a:endParaRPr lang="kk-KZ"/>
        </a:p>
      </dgm:t>
    </dgm:pt>
    <dgm:pt modelId="{D2F44707-7D20-43FD-ADDB-C95B5DEE667C}">
      <dgm:prSet phldrT="[Текст]"/>
      <dgm:spPr/>
      <dgm:t>
        <a:bodyPr/>
        <a:lstStyle/>
        <a:p>
          <a:r>
            <a:rPr lang="kk-KZ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алынған нәтижені талдау мен жалпыламалау;</a:t>
          </a:r>
          <a:endParaRPr lang="kk-KZ" dirty="0"/>
        </a:p>
      </dgm:t>
    </dgm:pt>
    <dgm:pt modelId="{723CA625-6983-4307-97F9-D7B43EF5C6E5}" type="sibTrans" cxnId="{920CAB19-4EFB-4040-821F-0DF3E96DAA77}">
      <dgm:prSet/>
      <dgm:spPr/>
      <dgm:t>
        <a:bodyPr/>
        <a:lstStyle/>
        <a:p>
          <a:endParaRPr lang="kk-KZ"/>
        </a:p>
      </dgm:t>
    </dgm:pt>
    <dgm:pt modelId="{ED5CF0F3-930E-41E9-B8A8-427959004FCD}" type="parTrans" cxnId="{920CAB19-4EFB-4040-821F-0DF3E96DAA77}">
      <dgm:prSet/>
      <dgm:spPr/>
      <dgm:t>
        <a:bodyPr/>
        <a:lstStyle/>
        <a:p>
          <a:endParaRPr lang="kk-KZ"/>
        </a:p>
      </dgm:t>
    </dgm:pt>
    <dgm:pt modelId="{CF870496-CEEC-4A55-BAE2-19EBC8EA75B5}" type="pres">
      <dgm:prSet presAssocID="{A3D95A34-FDBB-4D12-BE38-3D310A56F0B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6E89966-C333-41E7-BA43-54427A4FE927}" type="pres">
      <dgm:prSet presAssocID="{CDF15AAE-6DEE-40D4-ABB8-719E8664285F}" presName="compNode" presStyleCnt="0"/>
      <dgm:spPr/>
    </dgm:pt>
    <dgm:pt modelId="{0690D3AA-397C-4A1C-B32E-AF9741BD8ACB}" type="pres">
      <dgm:prSet presAssocID="{CDF15AAE-6DEE-40D4-ABB8-719E8664285F}" presName="dummyConnPt" presStyleCnt="0"/>
      <dgm:spPr/>
    </dgm:pt>
    <dgm:pt modelId="{0AA48C04-C24D-4B72-8834-8D7090470D44}" type="pres">
      <dgm:prSet presAssocID="{CDF15AAE-6DEE-40D4-ABB8-719E8664285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DC0298F6-3531-435F-B9C3-C768A167E231}" type="pres">
      <dgm:prSet presAssocID="{7D3EEA6F-69F5-4404-8859-34AE4B46A3AF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81FD26B9-3C09-4AFC-A2CC-4570C149AF78}" type="pres">
      <dgm:prSet presAssocID="{2CA0DB74-358A-4868-AE4A-806C799A9FCA}" presName="compNode" presStyleCnt="0"/>
      <dgm:spPr/>
    </dgm:pt>
    <dgm:pt modelId="{78E06B37-5F91-4D2E-B289-A9F93AB1BC38}" type="pres">
      <dgm:prSet presAssocID="{2CA0DB74-358A-4868-AE4A-806C799A9FCA}" presName="dummyConnPt" presStyleCnt="0"/>
      <dgm:spPr/>
    </dgm:pt>
    <dgm:pt modelId="{CACB3059-C2D9-4DFF-A35C-CF1630F29460}" type="pres">
      <dgm:prSet presAssocID="{2CA0DB74-358A-4868-AE4A-806C799A9FC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6C91A-55A9-4D6E-BB07-FFDD63FE031D}" type="pres">
      <dgm:prSet presAssocID="{849BA9FF-259C-43CA-BCFC-AA16A1DDEFCE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AA939414-3953-463F-B34E-6674BB10602E}" type="pres">
      <dgm:prSet presAssocID="{89609347-E2FC-45A8-87E4-9CC6CE524FC4}" presName="compNode" presStyleCnt="0"/>
      <dgm:spPr/>
    </dgm:pt>
    <dgm:pt modelId="{21EB957C-7C70-4E32-8B88-26F40BB61A3F}" type="pres">
      <dgm:prSet presAssocID="{89609347-E2FC-45A8-87E4-9CC6CE524FC4}" presName="dummyConnPt" presStyleCnt="0"/>
      <dgm:spPr/>
    </dgm:pt>
    <dgm:pt modelId="{57083E63-48AC-4E8D-BAF1-58DA2B130F9D}" type="pres">
      <dgm:prSet presAssocID="{89609347-E2FC-45A8-87E4-9CC6CE524FC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70E39-12A9-4AB9-B002-47A8E6409761}" type="pres">
      <dgm:prSet presAssocID="{3871EF51-B3D9-4380-8968-8FBB3777120B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BB6216C4-A88F-41BB-98AE-7A00EB2BB7BE}" type="pres">
      <dgm:prSet presAssocID="{DB843622-D7A0-4CD6-B4AC-D725CC7DC252}" presName="compNode" presStyleCnt="0"/>
      <dgm:spPr/>
    </dgm:pt>
    <dgm:pt modelId="{5E764CA2-6FD8-4B74-83AB-DDA27EDFD705}" type="pres">
      <dgm:prSet presAssocID="{DB843622-D7A0-4CD6-B4AC-D725CC7DC252}" presName="dummyConnPt" presStyleCnt="0"/>
      <dgm:spPr/>
    </dgm:pt>
    <dgm:pt modelId="{7F7C6DB4-5775-4B04-99D0-D00AAC98C751}" type="pres">
      <dgm:prSet presAssocID="{DB843622-D7A0-4CD6-B4AC-D725CC7DC25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F14E6796-B9DA-450B-8D37-317A4458CC02}" type="pres">
      <dgm:prSet presAssocID="{331CBCCE-D428-469E-A66B-2263CAC22E0E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ED9936A7-9031-4904-8296-D85931590369}" type="pres">
      <dgm:prSet presAssocID="{BCD43E57-5C73-453A-BF38-EC7D315878A8}" presName="compNode" presStyleCnt="0"/>
      <dgm:spPr/>
    </dgm:pt>
    <dgm:pt modelId="{2B4C92FA-E6F5-4D72-8D73-E7234C260F52}" type="pres">
      <dgm:prSet presAssocID="{BCD43E57-5C73-453A-BF38-EC7D315878A8}" presName="dummyConnPt" presStyleCnt="0"/>
      <dgm:spPr/>
    </dgm:pt>
    <dgm:pt modelId="{6112AEAB-A151-4642-AD9A-5C6A39B62EAA}" type="pres">
      <dgm:prSet presAssocID="{BCD43E57-5C73-453A-BF38-EC7D315878A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C53AC3A3-0CBE-455A-A4C3-930760382A5D}" type="pres">
      <dgm:prSet presAssocID="{467E463B-3DF0-4FD9-92C6-53933F5E7EDA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AED991B2-FFB2-4131-8956-7CD0D29DE972}" type="pres">
      <dgm:prSet presAssocID="{817C86C1-A2F8-43A5-8F85-A07F1D030DF7}" presName="compNode" presStyleCnt="0"/>
      <dgm:spPr/>
    </dgm:pt>
    <dgm:pt modelId="{64BD8011-C8B8-4252-9532-9B3EBE7A3C3B}" type="pres">
      <dgm:prSet presAssocID="{817C86C1-A2F8-43A5-8F85-A07F1D030DF7}" presName="dummyConnPt" presStyleCnt="0"/>
      <dgm:spPr/>
    </dgm:pt>
    <dgm:pt modelId="{A247239E-7F0C-4A4E-BCC8-A398317B9DA1}" type="pres">
      <dgm:prSet presAssocID="{817C86C1-A2F8-43A5-8F85-A07F1D030DF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29351519-B7A5-4655-A4AA-41A11CCAB327}" type="pres">
      <dgm:prSet presAssocID="{C8E2B041-0C88-4A9F-AA08-60234E7C1235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5A602D78-BC5F-4FDC-AE05-D0757AFAABEE}" type="pres">
      <dgm:prSet presAssocID="{D2F44707-7D20-43FD-ADDB-C95B5DEE667C}" presName="compNode" presStyleCnt="0"/>
      <dgm:spPr/>
    </dgm:pt>
    <dgm:pt modelId="{C9030C8E-A422-4D32-939F-101F3AC8D646}" type="pres">
      <dgm:prSet presAssocID="{D2F44707-7D20-43FD-ADDB-C95B5DEE667C}" presName="dummyConnPt" presStyleCnt="0"/>
      <dgm:spPr/>
    </dgm:pt>
    <dgm:pt modelId="{CDBACF04-D686-4748-AB01-FD84A63CFF2E}" type="pres">
      <dgm:prSet presAssocID="{D2F44707-7D20-43FD-ADDB-C95B5DEE667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8E0F6A7B-04B2-4DC8-9DAF-94B3FBF7C641}" type="pres">
      <dgm:prSet presAssocID="{723CA625-6983-4307-97F9-D7B43EF5C6E5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CD579143-9222-42A8-8F7A-B2D588DF4FA8}" type="pres">
      <dgm:prSet presAssocID="{02CF4D9D-0A4B-4205-B1BE-7983FC494E4A}" presName="compNode" presStyleCnt="0"/>
      <dgm:spPr/>
    </dgm:pt>
    <dgm:pt modelId="{EB7EC58B-5507-4A27-BC4F-FCC25357ED4F}" type="pres">
      <dgm:prSet presAssocID="{02CF4D9D-0A4B-4205-B1BE-7983FC494E4A}" presName="dummyConnPt" presStyleCnt="0"/>
      <dgm:spPr/>
    </dgm:pt>
    <dgm:pt modelId="{357F3414-D77B-4322-B468-861FCDD5C60E}" type="pres">
      <dgm:prSet presAssocID="{02CF4D9D-0A4B-4205-B1BE-7983FC494E4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52447F12-DAF0-4D12-8E95-00BB855CA6C0}" type="pres">
      <dgm:prSet presAssocID="{2F3230DE-B414-4F51-BD69-AC4A20A86ABA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04AD8711-145C-4D6C-A771-059E0862AAAC}" type="pres">
      <dgm:prSet presAssocID="{49962D1D-712D-4763-8113-12CD31D9C498}" presName="compNode" presStyleCnt="0"/>
      <dgm:spPr/>
    </dgm:pt>
    <dgm:pt modelId="{A9BBDAA0-27B8-4CA9-A515-207E83368F1B}" type="pres">
      <dgm:prSet presAssocID="{49962D1D-712D-4763-8113-12CD31D9C498}" presName="dummyConnPt" presStyleCnt="0"/>
      <dgm:spPr/>
    </dgm:pt>
    <dgm:pt modelId="{D96F1DEE-8D6A-4291-90E7-6279592C4C2B}" type="pres">
      <dgm:prSet presAssocID="{49962D1D-712D-4763-8113-12CD31D9C49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</dgm:ptLst>
  <dgm:cxnLst>
    <dgm:cxn modelId="{8CD8469E-860F-4F19-AB27-FAB3A87213CA}" srcId="{A3D95A34-FDBB-4D12-BE38-3D310A56F0BA}" destId="{CDF15AAE-6DEE-40D4-ABB8-719E8664285F}" srcOrd="0" destOrd="0" parTransId="{D1EE7E1D-E54B-46B1-9577-29E7C4E20A73}" sibTransId="{7D3EEA6F-69F5-4404-8859-34AE4B46A3AF}"/>
    <dgm:cxn modelId="{418B92C1-176F-47DF-BE9D-75793F69EB77}" type="presOf" srcId="{3871EF51-B3D9-4380-8968-8FBB3777120B}" destId="{DE070E39-12A9-4AB9-B002-47A8E6409761}" srcOrd="0" destOrd="0" presId="urn:microsoft.com/office/officeart/2005/8/layout/bProcess4"/>
    <dgm:cxn modelId="{C728D39A-6823-4D5B-BE3F-E94CA0652943}" type="presOf" srcId="{BCD43E57-5C73-453A-BF38-EC7D315878A8}" destId="{6112AEAB-A151-4642-AD9A-5C6A39B62EAA}" srcOrd="0" destOrd="0" presId="urn:microsoft.com/office/officeart/2005/8/layout/bProcess4"/>
    <dgm:cxn modelId="{88D2DC4A-D5DC-43C5-A55B-E9E285AE875E}" type="presOf" srcId="{467E463B-3DF0-4FD9-92C6-53933F5E7EDA}" destId="{C53AC3A3-0CBE-455A-A4C3-930760382A5D}" srcOrd="0" destOrd="0" presId="urn:microsoft.com/office/officeart/2005/8/layout/bProcess4"/>
    <dgm:cxn modelId="{37BE32D7-0D30-45A1-8D00-238591EE4D17}" type="presOf" srcId="{CDF15AAE-6DEE-40D4-ABB8-719E8664285F}" destId="{0AA48C04-C24D-4B72-8834-8D7090470D44}" srcOrd="0" destOrd="0" presId="urn:microsoft.com/office/officeart/2005/8/layout/bProcess4"/>
    <dgm:cxn modelId="{AB82D3EA-D8B1-41D5-B9DB-443B96A0A23A}" type="presOf" srcId="{49962D1D-712D-4763-8113-12CD31D9C498}" destId="{D96F1DEE-8D6A-4291-90E7-6279592C4C2B}" srcOrd="0" destOrd="0" presId="urn:microsoft.com/office/officeart/2005/8/layout/bProcess4"/>
    <dgm:cxn modelId="{FEAF8779-85E4-4DC5-9F6D-B8D665FCC8C0}" type="presOf" srcId="{849BA9FF-259C-43CA-BCFC-AA16A1DDEFCE}" destId="{4226C91A-55A9-4D6E-BB07-FFDD63FE031D}" srcOrd="0" destOrd="0" presId="urn:microsoft.com/office/officeart/2005/8/layout/bProcess4"/>
    <dgm:cxn modelId="{C82865DE-8F0A-455F-A7FD-2E7593DA2D66}" srcId="{A3D95A34-FDBB-4D12-BE38-3D310A56F0BA}" destId="{817C86C1-A2F8-43A5-8F85-A07F1D030DF7}" srcOrd="5" destOrd="0" parTransId="{70890A3D-5CA8-4914-8BF9-A77CB53DD7F2}" sibTransId="{C8E2B041-0C88-4A9F-AA08-60234E7C1235}"/>
    <dgm:cxn modelId="{1A4D97AD-E739-40C9-AD3B-1D46E994F4D6}" srcId="{A3D95A34-FDBB-4D12-BE38-3D310A56F0BA}" destId="{49962D1D-712D-4763-8113-12CD31D9C498}" srcOrd="8" destOrd="0" parTransId="{3B95856C-15B6-466C-A603-433E1DA55944}" sibTransId="{6B54FE0C-8AA9-432E-B6C3-12242215A913}"/>
    <dgm:cxn modelId="{9FD14F82-D4BF-4CE8-B74E-1282617A02F7}" type="presOf" srcId="{817C86C1-A2F8-43A5-8F85-A07F1D030DF7}" destId="{A247239E-7F0C-4A4E-BCC8-A398317B9DA1}" srcOrd="0" destOrd="0" presId="urn:microsoft.com/office/officeart/2005/8/layout/bProcess4"/>
    <dgm:cxn modelId="{757EE4AD-E3F6-4BEC-BF62-02171592D150}" type="presOf" srcId="{7D3EEA6F-69F5-4404-8859-34AE4B46A3AF}" destId="{DC0298F6-3531-435F-B9C3-C768A167E231}" srcOrd="0" destOrd="0" presId="urn:microsoft.com/office/officeart/2005/8/layout/bProcess4"/>
    <dgm:cxn modelId="{802934BC-15E4-4599-ACC3-F39804A6F067}" type="presOf" srcId="{89609347-E2FC-45A8-87E4-9CC6CE524FC4}" destId="{57083E63-48AC-4E8D-BAF1-58DA2B130F9D}" srcOrd="0" destOrd="0" presId="urn:microsoft.com/office/officeart/2005/8/layout/bProcess4"/>
    <dgm:cxn modelId="{D5E1ED66-2BF8-42B6-8E30-D1DE2AF04037}" type="presOf" srcId="{02CF4D9D-0A4B-4205-B1BE-7983FC494E4A}" destId="{357F3414-D77B-4322-B468-861FCDD5C60E}" srcOrd="0" destOrd="0" presId="urn:microsoft.com/office/officeart/2005/8/layout/bProcess4"/>
    <dgm:cxn modelId="{59A63DCD-0A30-4F9B-B192-3D8D2F72125B}" srcId="{A3D95A34-FDBB-4D12-BE38-3D310A56F0BA}" destId="{BCD43E57-5C73-453A-BF38-EC7D315878A8}" srcOrd="4" destOrd="0" parTransId="{C21895C8-9F83-47F5-8FF3-F05A43A80204}" sibTransId="{467E463B-3DF0-4FD9-92C6-53933F5E7EDA}"/>
    <dgm:cxn modelId="{0C18D229-12D1-4244-A7BB-D32E25758CD6}" srcId="{A3D95A34-FDBB-4D12-BE38-3D310A56F0BA}" destId="{89609347-E2FC-45A8-87E4-9CC6CE524FC4}" srcOrd="2" destOrd="0" parTransId="{E1027F08-042D-4D3F-AAC2-B572452C63C6}" sibTransId="{3871EF51-B3D9-4380-8968-8FBB3777120B}"/>
    <dgm:cxn modelId="{2EA310AC-BFD3-4FF3-96C7-A51725BC7E1D}" type="presOf" srcId="{331CBCCE-D428-469E-A66B-2263CAC22E0E}" destId="{F14E6796-B9DA-450B-8D37-317A4458CC02}" srcOrd="0" destOrd="0" presId="urn:microsoft.com/office/officeart/2005/8/layout/bProcess4"/>
    <dgm:cxn modelId="{A994C8DF-CEF6-49AC-9DEB-C33B58D6C5E6}" srcId="{A3D95A34-FDBB-4D12-BE38-3D310A56F0BA}" destId="{DB843622-D7A0-4CD6-B4AC-D725CC7DC252}" srcOrd="3" destOrd="0" parTransId="{C6A6F817-A14E-4F8D-A180-9A619BF1E90E}" sibTransId="{331CBCCE-D428-469E-A66B-2263CAC22E0E}"/>
    <dgm:cxn modelId="{CBFEA743-45EF-483B-AD4E-0ACF238C7488}" type="presOf" srcId="{DB843622-D7A0-4CD6-B4AC-D725CC7DC252}" destId="{7F7C6DB4-5775-4B04-99D0-D00AAC98C751}" srcOrd="0" destOrd="0" presId="urn:microsoft.com/office/officeart/2005/8/layout/bProcess4"/>
    <dgm:cxn modelId="{920CAB19-4EFB-4040-821F-0DF3E96DAA77}" srcId="{A3D95A34-FDBB-4D12-BE38-3D310A56F0BA}" destId="{D2F44707-7D20-43FD-ADDB-C95B5DEE667C}" srcOrd="6" destOrd="0" parTransId="{ED5CF0F3-930E-41E9-B8A8-427959004FCD}" sibTransId="{723CA625-6983-4307-97F9-D7B43EF5C6E5}"/>
    <dgm:cxn modelId="{3D64BB64-8A9D-493C-9C2E-AFBABB12D0F8}" srcId="{A3D95A34-FDBB-4D12-BE38-3D310A56F0BA}" destId="{02CF4D9D-0A4B-4205-B1BE-7983FC494E4A}" srcOrd="7" destOrd="0" parTransId="{F907FBBC-9B9E-4352-BF5B-C9B5227AFE2E}" sibTransId="{2F3230DE-B414-4F51-BD69-AC4A20A86ABA}"/>
    <dgm:cxn modelId="{66A45165-6B15-4DE2-9A85-0D00695A4DB4}" type="presOf" srcId="{723CA625-6983-4307-97F9-D7B43EF5C6E5}" destId="{8E0F6A7B-04B2-4DC8-9DAF-94B3FBF7C641}" srcOrd="0" destOrd="0" presId="urn:microsoft.com/office/officeart/2005/8/layout/bProcess4"/>
    <dgm:cxn modelId="{A78E4F69-DB43-467C-A3E5-1E630B111BA4}" type="presOf" srcId="{C8E2B041-0C88-4A9F-AA08-60234E7C1235}" destId="{29351519-B7A5-4655-A4AA-41A11CCAB327}" srcOrd="0" destOrd="0" presId="urn:microsoft.com/office/officeart/2005/8/layout/bProcess4"/>
    <dgm:cxn modelId="{1717C7F8-265C-4680-9B25-349B1E25758F}" srcId="{A3D95A34-FDBB-4D12-BE38-3D310A56F0BA}" destId="{2CA0DB74-358A-4868-AE4A-806C799A9FCA}" srcOrd="1" destOrd="0" parTransId="{883B5A14-1B0A-4EA0-8867-6CFF74585657}" sibTransId="{849BA9FF-259C-43CA-BCFC-AA16A1DDEFCE}"/>
    <dgm:cxn modelId="{5C72003E-AC04-43D2-A600-23EA6B5D1003}" type="presOf" srcId="{2CA0DB74-358A-4868-AE4A-806C799A9FCA}" destId="{CACB3059-C2D9-4DFF-A35C-CF1630F29460}" srcOrd="0" destOrd="0" presId="urn:microsoft.com/office/officeart/2005/8/layout/bProcess4"/>
    <dgm:cxn modelId="{D3A65781-ECB0-4960-9DFD-188CA8880A02}" type="presOf" srcId="{A3D95A34-FDBB-4D12-BE38-3D310A56F0BA}" destId="{CF870496-CEEC-4A55-BAE2-19EBC8EA75B5}" srcOrd="0" destOrd="0" presId="urn:microsoft.com/office/officeart/2005/8/layout/bProcess4"/>
    <dgm:cxn modelId="{251E655A-39A3-496D-BDDD-C411AFDEA279}" type="presOf" srcId="{2F3230DE-B414-4F51-BD69-AC4A20A86ABA}" destId="{52447F12-DAF0-4D12-8E95-00BB855CA6C0}" srcOrd="0" destOrd="0" presId="urn:microsoft.com/office/officeart/2005/8/layout/bProcess4"/>
    <dgm:cxn modelId="{6D33D60A-8DD8-43F0-85BB-BE42EACD0BEB}" type="presOf" srcId="{D2F44707-7D20-43FD-ADDB-C95B5DEE667C}" destId="{CDBACF04-D686-4748-AB01-FD84A63CFF2E}" srcOrd="0" destOrd="0" presId="urn:microsoft.com/office/officeart/2005/8/layout/bProcess4"/>
    <dgm:cxn modelId="{29295C88-E574-4E68-BA7F-F06F5739E475}" type="presParOf" srcId="{CF870496-CEEC-4A55-BAE2-19EBC8EA75B5}" destId="{16E89966-C333-41E7-BA43-54427A4FE927}" srcOrd="0" destOrd="0" presId="urn:microsoft.com/office/officeart/2005/8/layout/bProcess4"/>
    <dgm:cxn modelId="{F89C0C1B-FA8C-47E8-97CD-C493F5400273}" type="presParOf" srcId="{16E89966-C333-41E7-BA43-54427A4FE927}" destId="{0690D3AA-397C-4A1C-B32E-AF9741BD8ACB}" srcOrd="0" destOrd="0" presId="urn:microsoft.com/office/officeart/2005/8/layout/bProcess4"/>
    <dgm:cxn modelId="{85D8235E-44E0-4A9B-9BE3-D1BFF0DF2CC4}" type="presParOf" srcId="{16E89966-C333-41E7-BA43-54427A4FE927}" destId="{0AA48C04-C24D-4B72-8834-8D7090470D44}" srcOrd="1" destOrd="0" presId="urn:microsoft.com/office/officeart/2005/8/layout/bProcess4"/>
    <dgm:cxn modelId="{92484CD7-534C-4722-8848-AAFB6143FA4D}" type="presParOf" srcId="{CF870496-CEEC-4A55-BAE2-19EBC8EA75B5}" destId="{DC0298F6-3531-435F-B9C3-C768A167E231}" srcOrd="1" destOrd="0" presId="urn:microsoft.com/office/officeart/2005/8/layout/bProcess4"/>
    <dgm:cxn modelId="{0A26E13E-380A-4033-99D1-B93A21174450}" type="presParOf" srcId="{CF870496-CEEC-4A55-BAE2-19EBC8EA75B5}" destId="{81FD26B9-3C09-4AFC-A2CC-4570C149AF78}" srcOrd="2" destOrd="0" presId="urn:microsoft.com/office/officeart/2005/8/layout/bProcess4"/>
    <dgm:cxn modelId="{F1F9718D-2BCF-487F-9ED6-CEC4636896D2}" type="presParOf" srcId="{81FD26B9-3C09-4AFC-A2CC-4570C149AF78}" destId="{78E06B37-5F91-4D2E-B289-A9F93AB1BC38}" srcOrd="0" destOrd="0" presId="urn:microsoft.com/office/officeart/2005/8/layout/bProcess4"/>
    <dgm:cxn modelId="{C6DE6B0F-22AA-496E-BC29-2865D9B9369A}" type="presParOf" srcId="{81FD26B9-3C09-4AFC-A2CC-4570C149AF78}" destId="{CACB3059-C2D9-4DFF-A35C-CF1630F29460}" srcOrd="1" destOrd="0" presId="urn:microsoft.com/office/officeart/2005/8/layout/bProcess4"/>
    <dgm:cxn modelId="{CF0AA9A7-8625-4D90-BB53-6D4A1D05BDC4}" type="presParOf" srcId="{CF870496-CEEC-4A55-BAE2-19EBC8EA75B5}" destId="{4226C91A-55A9-4D6E-BB07-FFDD63FE031D}" srcOrd="3" destOrd="0" presId="urn:microsoft.com/office/officeart/2005/8/layout/bProcess4"/>
    <dgm:cxn modelId="{262ED7C7-40A1-4920-8394-27FC80DEA0ED}" type="presParOf" srcId="{CF870496-CEEC-4A55-BAE2-19EBC8EA75B5}" destId="{AA939414-3953-463F-B34E-6674BB10602E}" srcOrd="4" destOrd="0" presId="urn:microsoft.com/office/officeart/2005/8/layout/bProcess4"/>
    <dgm:cxn modelId="{C2464D75-939D-4B38-819D-3DF48A11C05A}" type="presParOf" srcId="{AA939414-3953-463F-B34E-6674BB10602E}" destId="{21EB957C-7C70-4E32-8B88-26F40BB61A3F}" srcOrd="0" destOrd="0" presId="urn:microsoft.com/office/officeart/2005/8/layout/bProcess4"/>
    <dgm:cxn modelId="{8417DE23-E331-4E78-B620-54A46A39FFD4}" type="presParOf" srcId="{AA939414-3953-463F-B34E-6674BB10602E}" destId="{57083E63-48AC-4E8D-BAF1-58DA2B130F9D}" srcOrd="1" destOrd="0" presId="urn:microsoft.com/office/officeart/2005/8/layout/bProcess4"/>
    <dgm:cxn modelId="{B23F3B28-4320-4EA0-A25E-188E659E5F94}" type="presParOf" srcId="{CF870496-CEEC-4A55-BAE2-19EBC8EA75B5}" destId="{DE070E39-12A9-4AB9-B002-47A8E6409761}" srcOrd="5" destOrd="0" presId="urn:microsoft.com/office/officeart/2005/8/layout/bProcess4"/>
    <dgm:cxn modelId="{D68BC862-8ED9-456F-9F78-8477B4383D04}" type="presParOf" srcId="{CF870496-CEEC-4A55-BAE2-19EBC8EA75B5}" destId="{BB6216C4-A88F-41BB-98AE-7A00EB2BB7BE}" srcOrd="6" destOrd="0" presId="urn:microsoft.com/office/officeart/2005/8/layout/bProcess4"/>
    <dgm:cxn modelId="{BA892E9E-08A0-4B29-ADC7-F3F48D081917}" type="presParOf" srcId="{BB6216C4-A88F-41BB-98AE-7A00EB2BB7BE}" destId="{5E764CA2-6FD8-4B74-83AB-DDA27EDFD705}" srcOrd="0" destOrd="0" presId="urn:microsoft.com/office/officeart/2005/8/layout/bProcess4"/>
    <dgm:cxn modelId="{349B57A2-FBAC-41C2-8CD7-AC789AAC55F1}" type="presParOf" srcId="{BB6216C4-A88F-41BB-98AE-7A00EB2BB7BE}" destId="{7F7C6DB4-5775-4B04-99D0-D00AAC98C751}" srcOrd="1" destOrd="0" presId="urn:microsoft.com/office/officeart/2005/8/layout/bProcess4"/>
    <dgm:cxn modelId="{B1DAD1A8-40CB-4FD5-AC48-223F24408E41}" type="presParOf" srcId="{CF870496-CEEC-4A55-BAE2-19EBC8EA75B5}" destId="{F14E6796-B9DA-450B-8D37-317A4458CC02}" srcOrd="7" destOrd="0" presId="urn:microsoft.com/office/officeart/2005/8/layout/bProcess4"/>
    <dgm:cxn modelId="{995CACE8-3F4A-4801-9FA7-F749DA0357AB}" type="presParOf" srcId="{CF870496-CEEC-4A55-BAE2-19EBC8EA75B5}" destId="{ED9936A7-9031-4904-8296-D85931590369}" srcOrd="8" destOrd="0" presId="urn:microsoft.com/office/officeart/2005/8/layout/bProcess4"/>
    <dgm:cxn modelId="{DDCD6440-F95C-4CCE-A510-74766EA4C53A}" type="presParOf" srcId="{ED9936A7-9031-4904-8296-D85931590369}" destId="{2B4C92FA-E6F5-4D72-8D73-E7234C260F52}" srcOrd="0" destOrd="0" presId="urn:microsoft.com/office/officeart/2005/8/layout/bProcess4"/>
    <dgm:cxn modelId="{6C98BC22-8B2F-49B8-A15F-DF9A3A06E674}" type="presParOf" srcId="{ED9936A7-9031-4904-8296-D85931590369}" destId="{6112AEAB-A151-4642-AD9A-5C6A39B62EAA}" srcOrd="1" destOrd="0" presId="urn:microsoft.com/office/officeart/2005/8/layout/bProcess4"/>
    <dgm:cxn modelId="{D2716496-8A65-4874-AF9E-302AF79ADD56}" type="presParOf" srcId="{CF870496-CEEC-4A55-BAE2-19EBC8EA75B5}" destId="{C53AC3A3-0CBE-455A-A4C3-930760382A5D}" srcOrd="9" destOrd="0" presId="urn:microsoft.com/office/officeart/2005/8/layout/bProcess4"/>
    <dgm:cxn modelId="{A246207F-6086-440B-8E5E-7BE719BEAF99}" type="presParOf" srcId="{CF870496-CEEC-4A55-BAE2-19EBC8EA75B5}" destId="{AED991B2-FFB2-4131-8956-7CD0D29DE972}" srcOrd="10" destOrd="0" presId="urn:microsoft.com/office/officeart/2005/8/layout/bProcess4"/>
    <dgm:cxn modelId="{BDA4CA24-917C-4097-B6D5-4C1112DDC937}" type="presParOf" srcId="{AED991B2-FFB2-4131-8956-7CD0D29DE972}" destId="{64BD8011-C8B8-4252-9532-9B3EBE7A3C3B}" srcOrd="0" destOrd="0" presId="urn:microsoft.com/office/officeart/2005/8/layout/bProcess4"/>
    <dgm:cxn modelId="{0B8A16F6-1504-428E-9F70-6266E75466FA}" type="presParOf" srcId="{AED991B2-FFB2-4131-8956-7CD0D29DE972}" destId="{A247239E-7F0C-4A4E-BCC8-A398317B9DA1}" srcOrd="1" destOrd="0" presId="urn:microsoft.com/office/officeart/2005/8/layout/bProcess4"/>
    <dgm:cxn modelId="{C04DD745-8B7B-4744-A904-A2D4A16A3F66}" type="presParOf" srcId="{CF870496-CEEC-4A55-BAE2-19EBC8EA75B5}" destId="{29351519-B7A5-4655-A4AA-41A11CCAB327}" srcOrd="11" destOrd="0" presId="urn:microsoft.com/office/officeart/2005/8/layout/bProcess4"/>
    <dgm:cxn modelId="{F98E1136-8E01-4237-BCB4-AF35AFFD6E6E}" type="presParOf" srcId="{CF870496-CEEC-4A55-BAE2-19EBC8EA75B5}" destId="{5A602D78-BC5F-4FDC-AE05-D0757AFAABEE}" srcOrd="12" destOrd="0" presId="urn:microsoft.com/office/officeart/2005/8/layout/bProcess4"/>
    <dgm:cxn modelId="{A1549148-D719-4156-AEDF-EF567D0EA650}" type="presParOf" srcId="{5A602D78-BC5F-4FDC-AE05-D0757AFAABEE}" destId="{C9030C8E-A422-4D32-939F-101F3AC8D646}" srcOrd="0" destOrd="0" presId="urn:microsoft.com/office/officeart/2005/8/layout/bProcess4"/>
    <dgm:cxn modelId="{89C4D415-D0AD-49CF-A68C-C543EEA4F052}" type="presParOf" srcId="{5A602D78-BC5F-4FDC-AE05-D0757AFAABEE}" destId="{CDBACF04-D686-4748-AB01-FD84A63CFF2E}" srcOrd="1" destOrd="0" presId="urn:microsoft.com/office/officeart/2005/8/layout/bProcess4"/>
    <dgm:cxn modelId="{BAF5EED5-FFDB-464A-A1F8-528FD952C27A}" type="presParOf" srcId="{CF870496-CEEC-4A55-BAE2-19EBC8EA75B5}" destId="{8E0F6A7B-04B2-4DC8-9DAF-94B3FBF7C641}" srcOrd="13" destOrd="0" presId="urn:microsoft.com/office/officeart/2005/8/layout/bProcess4"/>
    <dgm:cxn modelId="{8E3B6F25-998B-486E-A27E-159B3A3184BE}" type="presParOf" srcId="{CF870496-CEEC-4A55-BAE2-19EBC8EA75B5}" destId="{CD579143-9222-42A8-8F7A-B2D588DF4FA8}" srcOrd="14" destOrd="0" presId="urn:microsoft.com/office/officeart/2005/8/layout/bProcess4"/>
    <dgm:cxn modelId="{F3E12B1C-23EF-4D7F-A6B2-B5780DDEBA37}" type="presParOf" srcId="{CD579143-9222-42A8-8F7A-B2D588DF4FA8}" destId="{EB7EC58B-5507-4A27-BC4F-FCC25357ED4F}" srcOrd="0" destOrd="0" presId="urn:microsoft.com/office/officeart/2005/8/layout/bProcess4"/>
    <dgm:cxn modelId="{2AD218F2-E556-435A-9FC0-3E8C5550D7FD}" type="presParOf" srcId="{CD579143-9222-42A8-8F7A-B2D588DF4FA8}" destId="{357F3414-D77B-4322-B468-861FCDD5C60E}" srcOrd="1" destOrd="0" presId="urn:microsoft.com/office/officeart/2005/8/layout/bProcess4"/>
    <dgm:cxn modelId="{6338572C-6AB5-4A2F-A9D3-5DE3D7F34E16}" type="presParOf" srcId="{CF870496-CEEC-4A55-BAE2-19EBC8EA75B5}" destId="{52447F12-DAF0-4D12-8E95-00BB855CA6C0}" srcOrd="15" destOrd="0" presId="urn:microsoft.com/office/officeart/2005/8/layout/bProcess4"/>
    <dgm:cxn modelId="{2E5329EC-B530-4F89-8AA3-2F21AB9ECCF4}" type="presParOf" srcId="{CF870496-CEEC-4A55-BAE2-19EBC8EA75B5}" destId="{04AD8711-145C-4D6C-A771-059E0862AAAC}" srcOrd="16" destOrd="0" presId="urn:microsoft.com/office/officeart/2005/8/layout/bProcess4"/>
    <dgm:cxn modelId="{BC865D12-8210-4819-80A6-2C807E307F6E}" type="presParOf" srcId="{04AD8711-145C-4D6C-A771-059E0862AAAC}" destId="{A9BBDAA0-27B8-4CA9-A515-207E83368F1B}" srcOrd="0" destOrd="0" presId="urn:microsoft.com/office/officeart/2005/8/layout/bProcess4"/>
    <dgm:cxn modelId="{7CF933DF-62A8-428F-ADA1-9FE9E98CC577}" type="presParOf" srcId="{04AD8711-145C-4D6C-A771-059E0862AAAC}" destId="{D96F1DEE-8D6A-4291-90E7-6279592C4C2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EDEE9E-50B9-43AE-934B-FF994051660C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kk-KZ"/>
        </a:p>
      </dgm:t>
    </dgm:pt>
    <dgm:pt modelId="{82CA5643-FE53-436D-B4A5-4E54D150F7C8}">
      <dgm:prSet phldrT="[Текст]"/>
      <dgm:spPr/>
      <dgm:t>
        <a:bodyPr/>
        <a:lstStyle/>
        <a:p>
          <a:r>
            <a:rPr lang="ru-RU" alt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Әдіс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-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зерттеу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барысында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белгілі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қорытынды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алуға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бағытталған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бірнеше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метематикалық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логикалық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операциялардың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теорияға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практикаға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негізделген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түрі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kk-KZ" dirty="0"/>
        </a:p>
      </dgm:t>
    </dgm:pt>
    <dgm:pt modelId="{013231D3-F4CB-4032-8275-5AED02796DF3}" type="parTrans" cxnId="{A3DDF5ED-1436-45C2-946A-1DE825CD0152}">
      <dgm:prSet/>
      <dgm:spPr/>
      <dgm:t>
        <a:bodyPr/>
        <a:lstStyle/>
        <a:p>
          <a:endParaRPr lang="kk-KZ"/>
        </a:p>
      </dgm:t>
    </dgm:pt>
    <dgm:pt modelId="{EC7C10F2-9BD0-4FA4-9BE4-1F64605946EB}" type="sibTrans" cxnId="{A3DDF5ED-1436-45C2-946A-1DE825CD0152}">
      <dgm:prSet/>
      <dgm:spPr/>
      <dgm:t>
        <a:bodyPr/>
        <a:lstStyle/>
        <a:p>
          <a:endParaRPr lang="kk-KZ"/>
        </a:p>
      </dgm:t>
    </dgm:pt>
    <dgm:pt modelId="{F8889336-0B18-44A4-BE7C-76404E41CF2E}">
      <dgm:prSet/>
      <dgm:spPr/>
      <dgm:t>
        <a:bodyPr/>
        <a:lstStyle/>
        <a:p>
          <a:r>
            <a:rPr lang="ru-RU" altLang="ru-RU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Тәсіл</a:t>
          </a:r>
          <a:r>
            <a: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– күрделі әдіс болып табылады, ол зерттеу барысындағы бірнеше нысаналы әдістердің жиынтығы.</a:t>
          </a:r>
          <a:endParaRPr lang="ru-RU" alt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012C8-64C1-4291-8CF5-926A6F3A00A5}" type="parTrans" cxnId="{B81B1DDC-EF5E-4612-A662-90842B93C330}">
      <dgm:prSet/>
      <dgm:spPr/>
      <dgm:t>
        <a:bodyPr/>
        <a:lstStyle/>
        <a:p>
          <a:endParaRPr lang="kk-KZ"/>
        </a:p>
      </dgm:t>
    </dgm:pt>
    <dgm:pt modelId="{6AB193CE-4E05-4BD7-A3FF-38E06DBD7B32}" type="sibTrans" cxnId="{B81B1DDC-EF5E-4612-A662-90842B93C330}">
      <dgm:prSet/>
      <dgm:spPr/>
      <dgm:t>
        <a:bodyPr/>
        <a:lstStyle/>
        <a:p>
          <a:endParaRPr lang="kk-KZ"/>
        </a:p>
      </dgm:t>
    </dgm:pt>
    <dgm:pt modelId="{ED160C32-F76D-4F29-B297-4DE6EF5749D7}">
      <dgm:prSet/>
      <dgm:spPr/>
      <dgm:t>
        <a:bodyPr/>
        <a:lstStyle/>
        <a:p>
          <a:r>
            <a:rPr lang="ru-RU" altLang="ru-RU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Методика</a:t>
          </a:r>
          <a:r>
            <a: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 – бір немесе бірнеше әдістер жиынтығына негізделген зерттеу жолдары, немесе олардың жиынтығына негізделген әдістер.</a:t>
          </a:r>
          <a:endParaRPr lang="ru-RU" alt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1E03D3-277E-40C7-9B22-C3F8C26D0A55}" type="parTrans" cxnId="{0FF6D7DC-A89B-43F6-B14A-928EE7AA17CC}">
      <dgm:prSet/>
      <dgm:spPr/>
      <dgm:t>
        <a:bodyPr/>
        <a:lstStyle/>
        <a:p>
          <a:endParaRPr lang="kk-KZ"/>
        </a:p>
      </dgm:t>
    </dgm:pt>
    <dgm:pt modelId="{CD6D22C7-C2EE-4B76-A147-EFD998A5102B}" type="sibTrans" cxnId="{0FF6D7DC-A89B-43F6-B14A-928EE7AA17CC}">
      <dgm:prSet/>
      <dgm:spPr/>
      <dgm:t>
        <a:bodyPr/>
        <a:lstStyle/>
        <a:p>
          <a:endParaRPr lang="kk-KZ"/>
        </a:p>
      </dgm:t>
    </dgm:pt>
    <dgm:pt modelId="{CA5BA885-9029-45D6-85D8-2C5D1E39AAD6}">
      <dgm:prSet/>
      <dgm:spPr/>
      <dgm:t>
        <a:bodyPr/>
        <a:lstStyle/>
        <a:p>
          <a:r>
            <a:rPr lang="ru-RU" altLang="ru-RU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Методология</a:t>
          </a:r>
          <a:r>
            <a: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- зерттеу әдістері, жүйелері мен методтары жөніндегі білімнің жиынтығы.</a:t>
          </a:r>
          <a:endParaRPr lang="ru-RU" alt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539AD-02C0-43B2-AFFD-A0D1C444B423}" type="parTrans" cxnId="{B90D1092-1951-4075-8B3E-A7895FE90175}">
      <dgm:prSet/>
      <dgm:spPr/>
      <dgm:t>
        <a:bodyPr/>
        <a:lstStyle/>
        <a:p>
          <a:endParaRPr lang="kk-KZ"/>
        </a:p>
      </dgm:t>
    </dgm:pt>
    <dgm:pt modelId="{C3B9D8D8-661D-4B08-9A26-28BAF3EB4784}" type="sibTrans" cxnId="{B90D1092-1951-4075-8B3E-A7895FE90175}">
      <dgm:prSet/>
      <dgm:spPr/>
      <dgm:t>
        <a:bodyPr/>
        <a:lstStyle/>
        <a:p>
          <a:endParaRPr lang="kk-KZ"/>
        </a:p>
      </dgm:t>
    </dgm:pt>
    <dgm:pt modelId="{E8FCBA0F-BBC1-4853-ACB4-DA7716C66FCB}">
      <dgm:prSet/>
      <dgm:spPr/>
      <dgm:t>
        <a:bodyPr/>
        <a:lstStyle/>
        <a:p>
          <a:r>
            <a:rPr lang="ru-RU" altLang="ru-RU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Жүйе</a:t>
          </a:r>
          <a:r>
            <a: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 – күрделі құбылыстар мен процестерді зерттеу үшін қажетті техникалық құралдар мен методикалардың жиынтығы.</a:t>
          </a:r>
          <a:endParaRPr lang="ru-RU" alt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345835-58F0-4168-8D9C-7285114BCFB8}" type="parTrans" cxnId="{4DC77411-3414-44C9-BB4B-C941AF6DAB2D}">
      <dgm:prSet/>
      <dgm:spPr/>
      <dgm:t>
        <a:bodyPr/>
        <a:lstStyle/>
        <a:p>
          <a:endParaRPr lang="kk-KZ"/>
        </a:p>
      </dgm:t>
    </dgm:pt>
    <dgm:pt modelId="{AAD8BEEE-F87D-411F-9C7A-A10A37A35682}" type="sibTrans" cxnId="{4DC77411-3414-44C9-BB4B-C941AF6DAB2D}">
      <dgm:prSet/>
      <dgm:spPr/>
      <dgm:t>
        <a:bodyPr/>
        <a:lstStyle/>
        <a:p>
          <a:endParaRPr lang="kk-KZ"/>
        </a:p>
      </dgm:t>
    </dgm:pt>
    <dgm:pt modelId="{BC872B0D-28B7-407A-BABE-BBB25BBF3899}" type="pres">
      <dgm:prSet presAssocID="{5EEDEE9E-50B9-43AE-934B-FF99405166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60922E-25C3-4E9B-B6A4-72B6D9B2C367}" type="pres">
      <dgm:prSet presAssocID="{82CA5643-FE53-436D-B4A5-4E54D150F7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D6C32220-7688-4466-A1E4-7E30A13DC979}" type="pres">
      <dgm:prSet presAssocID="{EC7C10F2-9BD0-4FA4-9BE4-1F64605946EB}" presName="sibTrans" presStyleCnt="0"/>
      <dgm:spPr/>
    </dgm:pt>
    <dgm:pt modelId="{8262E891-AFC0-4D62-856B-5442F5D8CF52}" type="pres">
      <dgm:prSet presAssocID="{F8889336-0B18-44A4-BE7C-76404E41CF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FA4AB-EF4C-48A5-A100-08A570FAE14F}" type="pres">
      <dgm:prSet presAssocID="{6AB193CE-4E05-4BD7-A3FF-38E06DBD7B32}" presName="sibTrans" presStyleCnt="0"/>
      <dgm:spPr/>
    </dgm:pt>
    <dgm:pt modelId="{4AD9B83A-D2B1-4766-99D1-7198B2B03CD8}" type="pres">
      <dgm:prSet presAssocID="{ED160C32-F76D-4F29-B297-4DE6EF5749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A8108-A585-4C80-B7B5-88121400858B}" type="pres">
      <dgm:prSet presAssocID="{CD6D22C7-C2EE-4B76-A147-EFD998A5102B}" presName="sibTrans" presStyleCnt="0"/>
      <dgm:spPr/>
    </dgm:pt>
    <dgm:pt modelId="{86AFDC7F-D860-4CC5-AB56-3C52CE532A1B}" type="pres">
      <dgm:prSet presAssocID="{CA5BA885-9029-45D6-85D8-2C5D1E39AAD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C1578-2279-4BF5-84B9-8AE6C1C41086}" type="pres">
      <dgm:prSet presAssocID="{C3B9D8D8-661D-4B08-9A26-28BAF3EB4784}" presName="sibTrans" presStyleCnt="0"/>
      <dgm:spPr/>
    </dgm:pt>
    <dgm:pt modelId="{E2AD3429-DC05-4336-B84B-B087A857D693}" type="pres">
      <dgm:prSet presAssocID="{E8FCBA0F-BBC1-4853-ACB4-DA7716C66F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04C8C1-01B8-43CB-9C93-DADA90AFC257}" type="presOf" srcId="{82CA5643-FE53-436D-B4A5-4E54D150F7C8}" destId="{1360922E-25C3-4E9B-B6A4-72B6D9B2C367}" srcOrd="0" destOrd="0" presId="urn:microsoft.com/office/officeart/2005/8/layout/default"/>
    <dgm:cxn modelId="{A9A3E52B-2161-4097-935C-75C711087F94}" type="presOf" srcId="{CA5BA885-9029-45D6-85D8-2C5D1E39AAD6}" destId="{86AFDC7F-D860-4CC5-AB56-3C52CE532A1B}" srcOrd="0" destOrd="0" presId="urn:microsoft.com/office/officeart/2005/8/layout/default"/>
    <dgm:cxn modelId="{B90D1092-1951-4075-8B3E-A7895FE90175}" srcId="{5EEDEE9E-50B9-43AE-934B-FF994051660C}" destId="{CA5BA885-9029-45D6-85D8-2C5D1E39AAD6}" srcOrd="3" destOrd="0" parTransId="{A44539AD-02C0-43B2-AFFD-A0D1C444B423}" sibTransId="{C3B9D8D8-661D-4B08-9A26-28BAF3EB4784}"/>
    <dgm:cxn modelId="{4DC77411-3414-44C9-BB4B-C941AF6DAB2D}" srcId="{5EEDEE9E-50B9-43AE-934B-FF994051660C}" destId="{E8FCBA0F-BBC1-4853-ACB4-DA7716C66FCB}" srcOrd="4" destOrd="0" parTransId="{EF345835-58F0-4168-8D9C-7285114BCFB8}" sibTransId="{AAD8BEEE-F87D-411F-9C7A-A10A37A35682}"/>
    <dgm:cxn modelId="{5E6F69CE-58C8-4F64-B8FB-6D5F34A9447C}" type="presOf" srcId="{E8FCBA0F-BBC1-4853-ACB4-DA7716C66FCB}" destId="{E2AD3429-DC05-4336-B84B-B087A857D693}" srcOrd="0" destOrd="0" presId="urn:microsoft.com/office/officeart/2005/8/layout/default"/>
    <dgm:cxn modelId="{7CAA91BC-2844-486F-BF14-90095150F109}" type="presOf" srcId="{ED160C32-F76D-4F29-B297-4DE6EF5749D7}" destId="{4AD9B83A-D2B1-4766-99D1-7198B2B03CD8}" srcOrd="0" destOrd="0" presId="urn:microsoft.com/office/officeart/2005/8/layout/default"/>
    <dgm:cxn modelId="{B54A9E43-6299-453D-82C4-146C282DFCB2}" type="presOf" srcId="{F8889336-0B18-44A4-BE7C-76404E41CF2E}" destId="{8262E891-AFC0-4D62-856B-5442F5D8CF52}" srcOrd="0" destOrd="0" presId="urn:microsoft.com/office/officeart/2005/8/layout/default"/>
    <dgm:cxn modelId="{B81B1DDC-EF5E-4612-A662-90842B93C330}" srcId="{5EEDEE9E-50B9-43AE-934B-FF994051660C}" destId="{F8889336-0B18-44A4-BE7C-76404E41CF2E}" srcOrd="1" destOrd="0" parTransId="{AF9012C8-64C1-4291-8CF5-926A6F3A00A5}" sibTransId="{6AB193CE-4E05-4BD7-A3FF-38E06DBD7B32}"/>
    <dgm:cxn modelId="{A3DDF5ED-1436-45C2-946A-1DE825CD0152}" srcId="{5EEDEE9E-50B9-43AE-934B-FF994051660C}" destId="{82CA5643-FE53-436D-B4A5-4E54D150F7C8}" srcOrd="0" destOrd="0" parTransId="{013231D3-F4CB-4032-8275-5AED02796DF3}" sibTransId="{EC7C10F2-9BD0-4FA4-9BE4-1F64605946EB}"/>
    <dgm:cxn modelId="{0FF6D7DC-A89B-43F6-B14A-928EE7AA17CC}" srcId="{5EEDEE9E-50B9-43AE-934B-FF994051660C}" destId="{ED160C32-F76D-4F29-B297-4DE6EF5749D7}" srcOrd="2" destOrd="0" parTransId="{FD1E03D3-277E-40C7-9B22-C3F8C26D0A55}" sibTransId="{CD6D22C7-C2EE-4B76-A147-EFD998A5102B}"/>
    <dgm:cxn modelId="{891E1DA2-86C3-41E3-8CB7-5D72E41F95D0}" type="presOf" srcId="{5EEDEE9E-50B9-43AE-934B-FF994051660C}" destId="{BC872B0D-28B7-407A-BABE-BBB25BBF3899}" srcOrd="0" destOrd="0" presId="urn:microsoft.com/office/officeart/2005/8/layout/default"/>
    <dgm:cxn modelId="{C40AC4B0-145B-4648-848C-17A294DE97D0}" type="presParOf" srcId="{BC872B0D-28B7-407A-BABE-BBB25BBF3899}" destId="{1360922E-25C3-4E9B-B6A4-72B6D9B2C367}" srcOrd="0" destOrd="0" presId="urn:microsoft.com/office/officeart/2005/8/layout/default"/>
    <dgm:cxn modelId="{7612C6DE-8675-4BB3-9FBE-F4D8D8447A96}" type="presParOf" srcId="{BC872B0D-28B7-407A-BABE-BBB25BBF3899}" destId="{D6C32220-7688-4466-A1E4-7E30A13DC979}" srcOrd="1" destOrd="0" presId="urn:microsoft.com/office/officeart/2005/8/layout/default"/>
    <dgm:cxn modelId="{C577EAA5-23C6-4DBA-BBF3-95188D1D1FF9}" type="presParOf" srcId="{BC872B0D-28B7-407A-BABE-BBB25BBF3899}" destId="{8262E891-AFC0-4D62-856B-5442F5D8CF52}" srcOrd="2" destOrd="0" presId="urn:microsoft.com/office/officeart/2005/8/layout/default"/>
    <dgm:cxn modelId="{011C4606-CDA7-4BC8-A99F-C13E5E570E56}" type="presParOf" srcId="{BC872B0D-28B7-407A-BABE-BBB25BBF3899}" destId="{864FA4AB-EF4C-48A5-A100-08A570FAE14F}" srcOrd="3" destOrd="0" presId="urn:microsoft.com/office/officeart/2005/8/layout/default"/>
    <dgm:cxn modelId="{A1948D56-BB8E-4378-A767-1E0D3F64C94B}" type="presParOf" srcId="{BC872B0D-28B7-407A-BABE-BBB25BBF3899}" destId="{4AD9B83A-D2B1-4766-99D1-7198B2B03CD8}" srcOrd="4" destOrd="0" presId="urn:microsoft.com/office/officeart/2005/8/layout/default"/>
    <dgm:cxn modelId="{8B8631AD-ABF7-49C0-83E1-2FB593C1213B}" type="presParOf" srcId="{BC872B0D-28B7-407A-BABE-BBB25BBF3899}" destId="{6F8A8108-A585-4C80-B7B5-88121400858B}" srcOrd="5" destOrd="0" presId="urn:microsoft.com/office/officeart/2005/8/layout/default"/>
    <dgm:cxn modelId="{5DE6A358-91C7-4F4D-A61F-84DB2FB2AD6F}" type="presParOf" srcId="{BC872B0D-28B7-407A-BABE-BBB25BBF3899}" destId="{86AFDC7F-D860-4CC5-AB56-3C52CE532A1B}" srcOrd="6" destOrd="0" presId="urn:microsoft.com/office/officeart/2005/8/layout/default"/>
    <dgm:cxn modelId="{9A442CAD-D84F-462F-B095-F4823B4AAEDF}" type="presParOf" srcId="{BC872B0D-28B7-407A-BABE-BBB25BBF3899}" destId="{6F4C1578-2279-4BF5-84B9-8AE6C1C41086}" srcOrd="7" destOrd="0" presId="urn:microsoft.com/office/officeart/2005/8/layout/default"/>
    <dgm:cxn modelId="{7FF424D8-C543-40EF-B35C-E98C95895094}" type="presParOf" srcId="{BC872B0D-28B7-407A-BABE-BBB25BBF3899}" destId="{E2AD3429-DC05-4336-B84B-B087A857D69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155AFC-3360-4755-8F0F-19B8F4AEDD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kk-KZ"/>
        </a:p>
      </dgm:t>
    </dgm:pt>
    <dgm:pt modelId="{D1F5531D-1EC1-4B9E-B872-9543E5004D9B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</a:rPr>
            <a:t>Картометрия </a:t>
          </a:r>
          <a:r>
            <a:rPr lang="ru-RU" b="1" i="0" dirty="0" err="1" smtClean="0">
              <a:solidFill>
                <a:schemeClr val="tx1"/>
              </a:solidFill>
            </a:rPr>
            <a:t>әдісі</a:t>
          </a:r>
          <a:r>
            <a:rPr lang="ru-RU" b="0" i="0" dirty="0" smtClean="0">
              <a:solidFill>
                <a:schemeClr val="tx1"/>
              </a:solidFill>
            </a:rPr>
            <a:t> – </a:t>
          </a:r>
          <a:r>
            <a:rPr lang="ru-RU" b="0" i="0" dirty="0" err="1" smtClean="0">
              <a:solidFill>
                <a:schemeClr val="tx1"/>
              </a:solidFill>
            </a:rPr>
            <a:t>ауданын</a:t>
          </a:r>
          <a:r>
            <a:rPr lang="ru-RU" b="0" i="0" dirty="0" smtClean="0">
              <a:solidFill>
                <a:schemeClr val="tx1"/>
              </a:solidFill>
            </a:rPr>
            <a:t>, </a:t>
          </a:r>
          <a:r>
            <a:rPr lang="ru-RU" b="0" i="0" dirty="0" err="1" smtClean="0">
              <a:solidFill>
                <a:schemeClr val="tx1"/>
              </a:solidFill>
            </a:rPr>
            <a:t>ұзындығын</a:t>
          </a:r>
          <a:r>
            <a:rPr lang="ru-RU" b="0" i="0" dirty="0" smtClean="0">
              <a:solidFill>
                <a:schemeClr val="tx1"/>
              </a:solidFill>
            </a:rPr>
            <a:t>, </a:t>
          </a:r>
          <a:r>
            <a:rPr lang="ru-RU" b="0" i="0" dirty="0" err="1" smtClean="0">
              <a:solidFill>
                <a:schemeClr val="tx1"/>
              </a:solidFill>
            </a:rPr>
            <a:t>көлемін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және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басқа</a:t>
          </a:r>
          <a:r>
            <a:rPr lang="ru-RU" b="0" i="0" dirty="0" smtClean="0">
              <a:solidFill>
                <a:schemeClr val="tx1"/>
              </a:solidFill>
            </a:rPr>
            <a:t> да </a:t>
          </a:r>
          <a:r>
            <a:rPr lang="ru-RU" b="0" i="0" dirty="0" err="1" smtClean="0">
              <a:solidFill>
                <a:schemeClr val="tx1"/>
              </a:solidFill>
            </a:rPr>
            <a:t>сандық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сипаттамаларын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алу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үшін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әртүрлі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географиялық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нысан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карталары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бойынша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өлшеу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тәсілі</a:t>
          </a:r>
          <a:r>
            <a:rPr lang="ru-RU" b="0" i="0" dirty="0" smtClean="0">
              <a:solidFill>
                <a:schemeClr val="tx1"/>
              </a:solidFill>
            </a:rPr>
            <a:t>.</a:t>
          </a:r>
          <a:endParaRPr lang="kk-KZ" dirty="0">
            <a:solidFill>
              <a:schemeClr val="tx1"/>
            </a:solidFill>
          </a:endParaRPr>
        </a:p>
      </dgm:t>
    </dgm:pt>
    <dgm:pt modelId="{311D968C-593E-4E5C-B566-6D288276E449}" type="parTrans" cxnId="{B5B63430-7255-44DA-B1FC-BC2AA29DADA2}">
      <dgm:prSet/>
      <dgm:spPr/>
      <dgm:t>
        <a:bodyPr/>
        <a:lstStyle/>
        <a:p>
          <a:endParaRPr lang="kk-KZ">
            <a:solidFill>
              <a:schemeClr val="tx1"/>
            </a:solidFill>
          </a:endParaRPr>
        </a:p>
      </dgm:t>
    </dgm:pt>
    <dgm:pt modelId="{EA6F99C9-52D2-422D-A56D-CBE1786161C0}" type="sibTrans" cxnId="{B5B63430-7255-44DA-B1FC-BC2AA29DADA2}">
      <dgm:prSet/>
      <dgm:spPr/>
      <dgm:t>
        <a:bodyPr/>
        <a:lstStyle/>
        <a:p>
          <a:endParaRPr lang="kk-KZ">
            <a:solidFill>
              <a:schemeClr val="tx1"/>
            </a:solidFill>
          </a:endParaRPr>
        </a:p>
      </dgm:t>
    </dgm:pt>
    <dgm:pt modelId="{51260974-9BE4-4C37-A948-C7C03F8049DB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</a:rPr>
            <a:t>Баланс </a:t>
          </a:r>
          <a:r>
            <a:rPr lang="ru-RU" b="1" i="0" dirty="0" err="1" smtClean="0">
              <a:solidFill>
                <a:schemeClr val="tx1"/>
              </a:solidFill>
            </a:rPr>
            <a:t>әдісі</a:t>
          </a:r>
          <a:r>
            <a:rPr lang="ru-RU" b="1" i="0" dirty="0" smtClean="0">
              <a:solidFill>
                <a:schemeClr val="tx1"/>
              </a:solidFill>
            </a:rPr>
            <a:t> </a:t>
          </a:r>
          <a:r>
            <a:rPr lang="ru-RU" b="0" i="0" dirty="0" err="1" smtClean="0">
              <a:solidFill>
                <a:schemeClr val="tx1"/>
              </a:solidFill>
            </a:rPr>
            <a:t>негізінде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түрткіжайтты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талдау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әдісі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пропорционалды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бөлу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немесе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үлестік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қатысу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құрастырылған</a:t>
          </a:r>
          <a:r>
            <a:rPr lang="ru-RU" b="0" i="0" dirty="0" smtClean="0">
              <a:solidFill>
                <a:schemeClr val="tx1"/>
              </a:solidFill>
            </a:rPr>
            <a:t>.</a:t>
          </a:r>
          <a:endParaRPr lang="kk-KZ" dirty="0">
            <a:solidFill>
              <a:schemeClr val="tx1"/>
            </a:solidFill>
          </a:endParaRPr>
        </a:p>
      </dgm:t>
    </dgm:pt>
    <dgm:pt modelId="{CD9F3257-3A04-43FA-87D8-6C7BBD156010}" type="parTrans" cxnId="{E497194C-3FA2-4D3E-9574-3D15C70EF964}">
      <dgm:prSet/>
      <dgm:spPr/>
      <dgm:t>
        <a:bodyPr/>
        <a:lstStyle/>
        <a:p>
          <a:endParaRPr lang="kk-KZ">
            <a:solidFill>
              <a:schemeClr val="tx1"/>
            </a:solidFill>
          </a:endParaRPr>
        </a:p>
      </dgm:t>
    </dgm:pt>
    <dgm:pt modelId="{9D05B0EA-4FEC-4E5A-BFA6-FD00F27B50BD}" type="sibTrans" cxnId="{E497194C-3FA2-4D3E-9574-3D15C70EF964}">
      <dgm:prSet/>
      <dgm:spPr/>
      <dgm:t>
        <a:bodyPr/>
        <a:lstStyle/>
        <a:p>
          <a:endParaRPr lang="kk-KZ">
            <a:solidFill>
              <a:schemeClr val="tx1"/>
            </a:solidFill>
          </a:endParaRPr>
        </a:p>
      </dgm:t>
    </dgm:pt>
    <dgm:pt modelId="{7212E023-8838-4325-BFBF-54C8228970D1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</a:rPr>
            <a:t>Балл </a:t>
          </a:r>
          <a:r>
            <a:rPr lang="ru-RU" b="1" i="0" dirty="0" err="1" smtClean="0">
              <a:solidFill>
                <a:schemeClr val="tx1"/>
              </a:solidFill>
            </a:rPr>
            <a:t>әдісі</a:t>
          </a:r>
          <a:r>
            <a:rPr lang="ru-RU" b="1" i="0" dirty="0" smtClean="0">
              <a:solidFill>
                <a:schemeClr val="tx1"/>
              </a:solidFill>
            </a:rPr>
            <a:t> </a:t>
          </a:r>
          <a:r>
            <a:rPr lang="ru-RU" b="0" i="0" dirty="0" smtClean="0">
              <a:solidFill>
                <a:schemeClr val="tx1"/>
              </a:solidFill>
            </a:rPr>
            <a:t>– </a:t>
          </a:r>
          <a:r>
            <a:rPr lang="ru-RU" b="0" i="0" dirty="0" err="1" smtClean="0">
              <a:solidFill>
                <a:schemeClr val="tx1"/>
              </a:solidFill>
            </a:rPr>
            <a:t>географиялық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нысандар</a:t>
          </a:r>
          <a:r>
            <a:rPr lang="ru-RU" b="0" i="0" dirty="0" smtClean="0">
              <a:solidFill>
                <a:schemeClr val="tx1"/>
              </a:solidFill>
            </a:rPr>
            <a:t> мен </a:t>
          </a:r>
          <a:r>
            <a:rPr lang="ru-RU" b="0" i="0" dirty="0" err="1" smtClean="0">
              <a:solidFill>
                <a:schemeClr val="tx1"/>
              </a:solidFill>
            </a:rPr>
            <a:t>процестердің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сандық</a:t>
          </a:r>
          <a:r>
            <a:rPr lang="ru-RU" b="1" i="0" dirty="0" smtClean="0">
              <a:solidFill>
                <a:schemeClr val="tx1"/>
              </a:solidFill>
            </a:rPr>
            <a:t> </a:t>
          </a:r>
          <a:r>
            <a:rPr lang="ru-RU" b="0" i="0" dirty="0" err="1" smtClean="0">
              <a:solidFill>
                <a:schemeClr val="tx1"/>
              </a:solidFill>
            </a:rPr>
            <a:t>бағасы</a:t>
          </a:r>
          <a:r>
            <a:rPr lang="ru-RU" b="0" i="0" dirty="0" smtClean="0">
              <a:solidFill>
                <a:schemeClr val="tx1"/>
              </a:solidFill>
            </a:rPr>
            <a:t>.</a:t>
          </a:r>
          <a:endParaRPr lang="kk-KZ" dirty="0">
            <a:solidFill>
              <a:schemeClr val="tx1"/>
            </a:solidFill>
          </a:endParaRPr>
        </a:p>
      </dgm:t>
    </dgm:pt>
    <dgm:pt modelId="{B4CF8081-7AC2-4806-9E26-7905754D7644}" type="parTrans" cxnId="{DC4FEBEE-FF62-44DD-A0F6-07AC5393D57F}">
      <dgm:prSet/>
      <dgm:spPr/>
      <dgm:t>
        <a:bodyPr/>
        <a:lstStyle/>
        <a:p>
          <a:endParaRPr lang="kk-KZ">
            <a:solidFill>
              <a:schemeClr val="tx1"/>
            </a:solidFill>
          </a:endParaRPr>
        </a:p>
      </dgm:t>
    </dgm:pt>
    <dgm:pt modelId="{4A5D504A-7B98-4D0F-B31B-D7F3B9E73F61}" type="sibTrans" cxnId="{DC4FEBEE-FF62-44DD-A0F6-07AC5393D57F}">
      <dgm:prSet/>
      <dgm:spPr/>
      <dgm:t>
        <a:bodyPr/>
        <a:lstStyle/>
        <a:p>
          <a:endParaRPr lang="kk-KZ">
            <a:solidFill>
              <a:schemeClr val="tx1"/>
            </a:solidFill>
          </a:endParaRPr>
        </a:p>
      </dgm:t>
    </dgm:pt>
    <dgm:pt modelId="{264B7201-EB01-4FBC-80FA-44B5F0663987}">
      <dgm:prSet phldrT="[Текст]"/>
      <dgm:spPr/>
      <dgm:t>
        <a:bodyPr/>
        <a:lstStyle/>
        <a:p>
          <a:r>
            <a:rPr lang="ru-RU" b="1" i="0" dirty="0" err="1" smtClean="0">
              <a:solidFill>
                <a:schemeClr val="tx1"/>
              </a:solidFill>
            </a:rPr>
            <a:t>Статистикалық</a:t>
          </a:r>
          <a:r>
            <a:rPr lang="ru-RU" b="1" i="0" dirty="0" smtClean="0">
              <a:solidFill>
                <a:schemeClr val="tx1"/>
              </a:solidFill>
            </a:rPr>
            <a:t> </a:t>
          </a:r>
          <a:r>
            <a:rPr lang="ru-RU" b="1" i="0" dirty="0" err="1" smtClean="0">
              <a:solidFill>
                <a:schemeClr val="tx1"/>
              </a:solidFill>
            </a:rPr>
            <a:t>әдіс</a:t>
          </a:r>
          <a:r>
            <a:rPr lang="ru-RU" b="0" i="0" dirty="0" smtClean="0">
              <a:solidFill>
                <a:schemeClr val="tx1"/>
              </a:solidFill>
            </a:rPr>
            <a:t> – </a:t>
          </a:r>
          <a:r>
            <a:rPr lang="ru-RU" b="0" i="0" dirty="0" err="1" smtClean="0">
              <a:solidFill>
                <a:schemeClr val="tx1"/>
              </a:solidFill>
            </a:rPr>
            <a:t>сандық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әдістің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негізі</a:t>
          </a:r>
          <a:r>
            <a:rPr lang="ru-RU" b="0" i="0" dirty="0" smtClean="0">
              <a:solidFill>
                <a:schemeClr val="tx1"/>
              </a:solidFill>
            </a:rPr>
            <a:t>, </a:t>
          </a:r>
          <a:r>
            <a:rPr lang="ru-RU" b="0" i="0" dirty="0" err="1" smtClean="0">
              <a:solidFill>
                <a:schemeClr val="tx1"/>
              </a:solidFill>
            </a:rPr>
            <a:t>сандық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әдістерде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бастапқы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көрсеткіштерді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жинақтау</a:t>
          </a:r>
          <a:r>
            <a:rPr lang="ru-RU" b="0" i="0" dirty="0" smtClean="0">
              <a:solidFill>
                <a:schemeClr val="tx1"/>
              </a:solidFill>
            </a:rPr>
            <a:t>, </a:t>
          </a:r>
          <a:r>
            <a:rPr lang="ru-RU" b="0" i="0" dirty="0" err="1" smtClean="0">
              <a:solidFill>
                <a:schemeClr val="tx1"/>
              </a:solidFill>
            </a:rPr>
            <a:t>өңдеу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және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талдау</a:t>
          </a:r>
          <a:r>
            <a:rPr lang="ru-RU" b="0" i="0" dirty="0" smtClean="0">
              <a:solidFill>
                <a:schemeClr val="tx1"/>
              </a:solidFill>
            </a:rPr>
            <a:t>.</a:t>
          </a:r>
          <a:endParaRPr lang="kk-KZ" dirty="0">
            <a:solidFill>
              <a:schemeClr val="tx1"/>
            </a:solidFill>
          </a:endParaRPr>
        </a:p>
      </dgm:t>
    </dgm:pt>
    <dgm:pt modelId="{9C245F72-95F8-4EA5-9BC9-CDD4014BC410}" type="parTrans" cxnId="{BF0434C5-6EC0-4613-83D0-83C39977362B}">
      <dgm:prSet/>
      <dgm:spPr/>
      <dgm:t>
        <a:bodyPr/>
        <a:lstStyle/>
        <a:p>
          <a:endParaRPr lang="kk-KZ">
            <a:solidFill>
              <a:schemeClr val="tx1"/>
            </a:solidFill>
          </a:endParaRPr>
        </a:p>
      </dgm:t>
    </dgm:pt>
    <dgm:pt modelId="{958941E6-1A14-46A0-9A29-F2A2F74FC0FB}" type="sibTrans" cxnId="{BF0434C5-6EC0-4613-83D0-83C39977362B}">
      <dgm:prSet/>
      <dgm:spPr/>
      <dgm:t>
        <a:bodyPr/>
        <a:lstStyle/>
        <a:p>
          <a:endParaRPr lang="kk-KZ">
            <a:solidFill>
              <a:schemeClr val="tx1"/>
            </a:solidFill>
          </a:endParaRPr>
        </a:p>
      </dgm:t>
    </dgm:pt>
    <dgm:pt modelId="{0BFB8171-68F0-44F3-845E-EC4805FEE29D}" type="pres">
      <dgm:prSet presAssocID="{73155AFC-3360-4755-8F0F-19B8F4AEDD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285F63E-7A04-4E15-B73E-F87EB6D7EE01}" type="pres">
      <dgm:prSet presAssocID="{73155AFC-3360-4755-8F0F-19B8F4AEDDE0}" presName="Name1" presStyleCnt="0"/>
      <dgm:spPr/>
    </dgm:pt>
    <dgm:pt modelId="{02CED4A0-95ED-4A3D-ACEC-FE7289410B59}" type="pres">
      <dgm:prSet presAssocID="{73155AFC-3360-4755-8F0F-19B8F4AEDDE0}" presName="cycle" presStyleCnt="0"/>
      <dgm:spPr/>
    </dgm:pt>
    <dgm:pt modelId="{F0F12550-6292-47EB-BBF1-ED6E653B746D}" type="pres">
      <dgm:prSet presAssocID="{73155AFC-3360-4755-8F0F-19B8F4AEDDE0}" presName="srcNode" presStyleLbl="node1" presStyleIdx="0" presStyleCnt="4"/>
      <dgm:spPr/>
    </dgm:pt>
    <dgm:pt modelId="{5FCD3ECF-8B9E-4934-BFE7-BB21A7646A76}" type="pres">
      <dgm:prSet presAssocID="{73155AFC-3360-4755-8F0F-19B8F4AEDDE0}" presName="conn" presStyleLbl="parChTrans1D2" presStyleIdx="0" presStyleCnt="1"/>
      <dgm:spPr/>
      <dgm:t>
        <a:bodyPr/>
        <a:lstStyle/>
        <a:p>
          <a:endParaRPr lang="ru-RU"/>
        </a:p>
      </dgm:t>
    </dgm:pt>
    <dgm:pt modelId="{8E2CA445-B5B8-401B-9E1C-BCEB89E59249}" type="pres">
      <dgm:prSet presAssocID="{73155AFC-3360-4755-8F0F-19B8F4AEDDE0}" presName="extraNode" presStyleLbl="node1" presStyleIdx="0" presStyleCnt="4"/>
      <dgm:spPr/>
    </dgm:pt>
    <dgm:pt modelId="{5A45B56C-5380-4883-A56B-5520BF2BDF9A}" type="pres">
      <dgm:prSet presAssocID="{73155AFC-3360-4755-8F0F-19B8F4AEDDE0}" presName="dstNode" presStyleLbl="node1" presStyleIdx="0" presStyleCnt="4"/>
      <dgm:spPr/>
    </dgm:pt>
    <dgm:pt modelId="{6B4D662A-EC2D-45BC-9D03-8B68264D77D9}" type="pres">
      <dgm:prSet presAssocID="{D1F5531D-1EC1-4B9E-B872-9543E5004D9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03C75-2385-46DC-87BD-3AB63CC7C14E}" type="pres">
      <dgm:prSet presAssocID="{D1F5531D-1EC1-4B9E-B872-9543E5004D9B}" presName="accent_1" presStyleCnt="0"/>
      <dgm:spPr/>
    </dgm:pt>
    <dgm:pt modelId="{0C96149E-FA0C-4381-B306-47FFB0CB16A2}" type="pres">
      <dgm:prSet presAssocID="{D1F5531D-1EC1-4B9E-B872-9543E5004D9B}" presName="accentRepeatNode" presStyleLbl="solidFgAcc1" presStyleIdx="0" presStyleCnt="4"/>
      <dgm:spPr/>
    </dgm:pt>
    <dgm:pt modelId="{92F5B23C-1AC6-4A93-A900-177E53D0DEA8}" type="pres">
      <dgm:prSet presAssocID="{51260974-9BE4-4C37-A948-C7C03F8049D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BF73FA06-6E4E-499D-8A2A-5A95AD16C6C0}" type="pres">
      <dgm:prSet presAssocID="{51260974-9BE4-4C37-A948-C7C03F8049DB}" presName="accent_2" presStyleCnt="0"/>
      <dgm:spPr/>
    </dgm:pt>
    <dgm:pt modelId="{B541D223-7EB0-4795-B702-CA38849DEAB2}" type="pres">
      <dgm:prSet presAssocID="{51260974-9BE4-4C37-A948-C7C03F8049DB}" presName="accentRepeatNode" presStyleLbl="solidFgAcc1" presStyleIdx="1" presStyleCnt="4"/>
      <dgm:spPr/>
    </dgm:pt>
    <dgm:pt modelId="{2374E02F-367D-4695-99F7-3B017B448E14}" type="pres">
      <dgm:prSet presAssocID="{7212E023-8838-4325-BFBF-54C8228970D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F55CD5AA-7D32-4887-90BA-6D31700C7EB5}" type="pres">
      <dgm:prSet presAssocID="{7212E023-8838-4325-BFBF-54C8228970D1}" presName="accent_3" presStyleCnt="0"/>
      <dgm:spPr/>
    </dgm:pt>
    <dgm:pt modelId="{53DFF452-812C-4540-9DCE-58CB0AB23B20}" type="pres">
      <dgm:prSet presAssocID="{7212E023-8838-4325-BFBF-54C8228970D1}" presName="accentRepeatNode" presStyleLbl="solidFgAcc1" presStyleIdx="2" presStyleCnt="4"/>
      <dgm:spPr/>
    </dgm:pt>
    <dgm:pt modelId="{B19FAADD-5F04-47CB-80AA-8A9F894DD22D}" type="pres">
      <dgm:prSet presAssocID="{264B7201-EB01-4FBC-80FA-44B5F066398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789DF28F-98C2-4AD8-9B65-156F7949957F}" type="pres">
      <dgm:prSet presAssocID="{264B7201-EB01-4FBC-80FA-44B5F0663987}" presName="accent_4" presStyleCnt="0"/>
      <dgm:spPr/>
    </dgm:pt>
    <dgm:pt modelId="{D0CFB14A-CFE2-445C-9EA7-4904014D5116}" type="pres">
      <dgm:prSet presAssocID="{264B7201-EB01-4FBC-80FA-44B5F0663987}" presName="accentRepeatNode" presStyleLbl="solidFgAcc1" presStyleIdx="3" presStyleCnt="4"/>
      <dgm:spPr/>
    </dgm:pt>
  </dgm:ptLst>
  <dgm:cxnLst>
    <dgm:cxn modelId="{BF0434C5-6EC0-4613-83D0-83C39977362B}" srcId="{73155AFC-3360-4755-8F0F-19B8F4AEDDE0}" destId="{264B7201-EB01-4FBC-80FA-44B5F0663987}" srcOrd="3" destOrd="0" parTransId="{9C245F72-95F8-4EA5-9BC9-CDD4014BC410}" sibTransId="{958941E6-1A14-46A0-9A29-F2A2F74FC0FB}"/>
    <dgm:cxn modelId="{DC4FEBEE-FF62-44DD-A0F6-07AC5393D57F}" srcId="{73155AFC-3360-4755-8F0F-19B8F4AEDDE0}" destId="{7212E023-8838-4325-BFBF-54C8228970D1}" srcOrd="2" destOrd="0" parTransId="{B4CF8081-7AC2-4806-9E26-7905754D7644}" sibTransId="{4A5D504A-7B98-4D0F-B31B-D7F3B9E73F61}"/>
    <dgm:cxn modelId="{944ACC5D-AD4A-40FF-B878-8EF61FA59DCF}" type="presOf" srcId="{EA6F99C9-52D2-422D-A56D-CBE1786161C0}" destId="{5FCD3ECF-8B9E-4934-BFE7-BB21A7646A76}" srcOrd="0" destOrd="0" presId="urn:microsoft.com/office/officeart/2008/layout/VerticalCurvedList"/>
    <dgm:cxn modelId="{E497194C-3FA2-4D3E-9574-3D15C70EF964}" srcId="{73155AFC-3360-4755-8F0F-19B8F4AEDDE0}" destId="{51260974-9BE4-4C37-A948-C7C03F8049DB}" srcOrd="1" destOrd="0" parTransId="{CD9F3257-3A04-43FA-87D8-6C7BBD156010}" sibTransId="{9D05B0EA-4FEC-4E5A-BFA6-FD00F27B50BD}"/>
    <dgm:cxn modelId="{40555A69-C854-4C7B-88F8-773BF5393CBD}" type="presOf" srcId="{73155AFC-3360-4755-8F0F-19B8F4AEDDE0}" destId="{0BFB8171-68F0-44F3-845E-EC4805FEE29D}" srcOrd="0" destOrd="0" presId="urn:microsoft.com/office/officeart/2008/layout/VerticalCurvedList"/>
    <dgm:cxn modelId="{68FDF210-4A4A-4691-8469-3178097FA990}" type="presOf" srcId="{264B7201-EB01-4FBC-80FA-44B5F0663987}" destId="{B19FAADD-5F04-47CB-80AA-8A9F894DD22D}" srcOrd="0" destOrd="0" presId="urn:microsoft.com/office/officeart/2008/layout/VerticalCurvedList"/>
    <dgm:cxn modelId="{C58ED096-5755-45C2-B949-C452B479C6BD}" type="presOf" srcId="{7212E023-8838-4325-BFBF-54C8228970D1}" destId="{2374E02F-367D-4695-99F7-3B017B448E14}" srcOrd="0" destOrd="0" presId="urn:microsoft.com/office/officeart/2008/layout/VerticalCurvedList"/>
    <dgm:cxn modelId="{63580932-19B0-46F8-AFD0-A5D9EF1BB825}" type="presOf" srcId="{D1F5531D-1EC1-4B9E-B872-9543E5004D9B}" destId="{6B4D662A-EC2D-45BC-9D03-8B68264D77D9}" srcOrd="0" destOrd="0" presId="urn:microsoft.com/office/officeart/2008/layout/VerticalCurvedList"/>
    <dgm:cxn modelId="{2B87ACB0-E0F8-4771-ADAE-E3AA998FF46A}" type="presOf" srcId="{51260974-9BE4-4C37-A948-C7C03F8049DB}" destId="{92F5B23C-1AC6-4A93-A900-177E53D0DEA8}" srcOrd="0" destOrd="0" presId="urn:microsoft.com/office/officeart/2008/layout/VerticalCurvedList"/>
    <dgm:cxn modelId="{B5B63430-7255-44DA-B1FC-BC2AA29DADA2}" srcId="{73155AFC-3360-4755-8F0F-19B8F4AEDDE0}" destId="{D1F5531D-1EC1-4B9E-B872-9543E5004D9B}" srcOrd="0" destOrd="0" parTransId="{311D968C-593E-4E5C-B566-6D288276E449}" sibTransId="{EA6F99C9-52D2-422D-A56D-CBE1786161C0}"/>
    <dgm:cxn modelId="{12FCAD8A-23A6-4191-A949-743AC762268E}" type="presParOf" srcId="{0BFB8171-68F0-44F3-845E-EC4805FEE29D}" destId="{C285F63E-7A04-4E15-B73E-F87EB6D7EE01}" srcOrd="0" destOrd="0" presId="urn:microsoft.com/office/officeart/2008/layout/VerticalCurvedList"/>
    <dgm:cxn modelId="{3CE48BA8-1BE3-4B00-A62C-E603D80C5555}" type="presParOf" srcId="{C285F63E-7A04-4E15-B73E-F87EB6D7EE01}" destId="{02CED4A0-95ED-4A3D-ACEC-FE7289410B59}" srcOrd="0" destOrd="0" presId="urn:microsoft.com/office/officeart/2008/layout/VerticalCurvedList"/>
    <dgm:cxn modelId="{6A6BC1DC-CCD8-42A8-9B46-988EF59FDFFE}" type="presParOf" srcId="{02CED4A0-95ED-4A3D-ACEC-FE7289410B59}" destId="{F0F12550-6292-47EB-BBF1-ED6E653B746D}" srcOrd="0" destOrd="0" presId="urn:microsoft.com/office/officeart/2008/layout/VerticalCurvedList"/>
    <dgm:cxn modelId="{B656E936-7BB8-408F-89B0-3A77E4A0D86F}" type="presParOf" srcId="{02CED4A0-95ED-4A3D-ACEC-FE7289410B59}" destId="{5FCD3ECF-8B9E-4934-BFE7-BB21A7646A76}" srcOrd="1" destOrd="0" presId="urn:microsoft.com/office/officeart/2008/layout/VerticalCurvedList"/>
    <dgm:cxn modelId="{44D3B635-01B1-4978-8ECA-3DC0B645FA89}" type="presParOf" srcId="{02CED4A0-95ED-4A3D-ACEC-FE7289410B59}" destId="{8E2CA445-B5B8-401B-9E1C-BCEB89E59249}" srcOrd="2" destOrd="0" presId="urn:microsoft.com/office/officeart/2008/layout/VerticalCurvedList"/>
    <dgm:cxn modelId="{4C286BDD-29A9-4D7B-ABC1-519CFE432729}" type="presParOf" srcId="{02CED4A0-95ED-4A3D-ACEC-FE7289410B59}" destId="{5A45B56C-5380-4883-A56B-5520BF2BDF9A}" srcOrd="3" destOrd="0" presId="urn:microsoft.com/office/officeart/2008/layout/VerticalCurvedList"/>
    <dgm:cxn modelId="{7E028195-2630-4F00-A44B-61B751305C5A}" type="presParOf" srcId="{C285F63E-7A04-4E15-B73E-F87EB6D7EE01}" destId="{6B4D662A-EC2D-45BC-9D03-8B68264D77D9}" srcOrd="1" destOrd="0" presId="urn:microsoft.com/office/officeart/2008/layout/VerticalCurvedList"/>
    <dgm:cxn modelId="{D66855EB-D268-44CD-B176-AAFD56D1AF95}" type="presParOf" srcId="{C285F63E-7A04-4E15-B73E-F87EB6D7EE01}" destId="{FBB03C75-2385-46DC-87BD-3AB63CC7C14E}" srcOrd="2" destOrd="0" presId="urn:microsoft.com/office/officeart/2008/layout/VerticalCurvedList"/>
    <dgm:cxn modelId="{7358C069-5BC2-4B16-AB7E-4EC1AABCF8FE}" type="presParOf" srcId="{FBB03C75-2385-46DC-87BD-3AB63CC7C14E}" destId="{0C96149E-FA0C-4381-B306-47FFB0CB16A2}" srcOrd="0" destOrd="0" presId="urn:microsoft.com/office/officeart/2008/layout/VerticalCurvedList"/>
    <dgm:cxn modelId="{E90DFD95-E2EB-4AF8-83E2-372DD53B7992}" type="presParOf" srcId="{C285F63E-7A04-4E15-B73E-F87EB6D7EE01}" destId="{92F5B23C-1AC6-4A93-A900-177E53D0DEA8}" srcOrd="3" destOrd="0" presId="urn:microsoft.com/office/officeart/2008/layout/VerticalCurvedList"/>
    <dgm:cxn modelId="{A89C123D-D0C9-44A0-BA44-2860ADE35B75}" type="presParOf" srcId="{C285F63E-7A04-4E15-B73E-F87EB6D7EE01}" destId="{BF73FA06-6E4E-499D-8A2A-5A95AD16C6C0}" srcOrd="4" destOrd="0" presId="urn:microsoft.com/office/officeart/2008/layout/VerticalCurvedList"/>
    <dgm:cxn modelId="{C4B5E6C3-5DE7-40DA-804F-C784AFB3DE40}" type="presParOf" srcId="{BF73FA06-6E4E-499D-8A2A-5A95AD16C6C0}" destId="{B541D223-7EB0-4795-B702-CA38849DEAB2}" srcOrd="0" destOrd="0" presId="urn:microsoft.com/office/officeart/2008/layout/VerticalCurvedList"/>
    <dgm:cxn modelId="{FAF6FD1E-8ECB-4371-9B2A-63312A972C34}" type="presParOf" srcId="{C285F63E-7A04-4E15-B73E-F87EB6D7EE01}" destId="{2374E02F-367D-4695-99F7-3B017B448E14}" srcOrd="5" destOrd="0" presId="urn:microsoft.com/office/officeart/2008/layout/VerticalCurvedList"/>
    <dgm:cxn modelId="{AEBA40AD-4FF9-4EAD-85A0-DB4224C3A15E}" type="presParOf" srcId="{C285F63E-7A04-4E15-B73E-F87EB6D7EE01}" destId="{F55CD5AA-7D32-4887-90BA-6D31700C7EB5}" srcOrd="6" destOrd="0" presId="urn:microsoft.com/office/officeart/2008/layout/VerticalCurvedList"/>
    <dgm:cxn modelId="{E2D7CE1A-3A75-4932-A244-774584E591D1}" type="presParOf" srcId="{F55CD5AA-7D32-4887-90BA-6D31700C7EB5}" destId="{53DFF452-812C-4540-9DCE-58CB0AB23B20}" srcOrd="0" destOrd="0" presId="urn:microsoft.com/office/officeart/2008/layout/VerticalCurvedList"/>
    <dgm:cxn modelId="{E7EC5954-6B6B-43EF-8393-8C541DD5A5AE}" type="presParOf" srcId="{C285F63E-7A04-4E15-B73E-F87EB6D7EE01}" destId="{B19FAADD-5F04-47CB-80AA-8A9F894DD22D}" srcOrd="7" destOrd="0" presId="urn:microsoft.com/office/officeart/2008/layout/VerticalCurvedList"/>
    <dgm:cxn modelId="{C2DC6D23-6FE2-465C-8F98-21EA460BF274}" type="presParOf" srcId="{C285F63E-7A04-4E15-B73E-F87EB6D7EE01}" destId="{789DF28F-98C2-4AD8-9B65-156F7949957F}" srcOrd="8" destOrd="0" presId="urn:microsoft.com/office/officeart/2008/layout/VerticalCurvedList"/>
    <dgm:cxn modelId="{EDF136EE-66FC-402F-8180-83ACA7FE1767}" type="presParOf" srcId="{789DF28F-98C2-4AD8-9B65-156F7949957F}" destId="{D0CFB14A-CFE2-445C-9EA7-4904014D51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9D78AD-B671-4EF2-98A8-06ABFA96B39D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kk-KZ"/>
        </a:p>
      </dgm:t>
    </dgm:pt>
    <dgm:pt modelId="{FE74DFC8-AF31-4651-B1D5-A8B8B61008E6}">
      <dgm:prSet phldrT="[Текст]"/>
      <dgm:spPr/>
      <dgm:t>
        <a:bodyPr/>
        <a:lstStyle/>
        <a:p>
          <a:r>
            <a:rPr lang="kk-KZ" dirty="0" smtClean="0"/>
            <a:t>Математикалық әдістер</a:t>
          </a:r>
          <a:endParaRPr lang="kk-KZ" dirty="0"/>
        </a:p>
      </dgm:t>
    </dgm:pt>
    <dgm:pt modelId="{57C31E6C-17DF-4B6D-9D9B-87892CD4910C}" type="parTrans" cxnId="{4FDADA55-614A-469B-A74B-D5E8E0B26519}">
      <dgm:prSet/>
      <dgm:spPr/>
      <dgm:t>
        <a:bodyPr/>
        <a:lstStyle/>
        <a:p>
          <a:endParaRPr lang="kk-KZ"/>
        </a:p>
      </dgm:t>
    </dgm:pt>
    <dgm:pt modelId="{BCE353A3-74A2-491B-B8C2-8AD5C6D944D3}" type="sibTrans" cxnId="{4FDADA55-614A-469B-A74B-D5E8E0B26519}">
      <dgm:prSet/>
      <dgm:spPr/>
      <dgm:t>
        <a:bodyPr/>
        <a:lstStyle/>
        <a:p>
          <a:endParaRPr lang="kk-KZ"/>
        </a:p>
      </dgm:t>
    </dgm:pt>
    <dgm:pt modelId="{F3CC9A32-41F0-4974-B4FC-4666CB74BF7D}">
      <dgm:prSet phldrT="[Текст]"/>
      <dgm:spPr/>
      <dgm:t>
        <a:bodyPr/>
        <a:lstStyle/>
        <a:p>
          <a:r>
            <a:rPr lang="kk-KZ" dirty="0" smtClean="0"/>
            <a:t>Сандық әдістер</a:t>
          </a:r>
          <a:endParaRPr lang="kk-KZ" dirty="0"/>
        </a:p>
      </dgm:t>
    </dgm:pt>
    <dgm:pt modelId="{BA77FCB2-2169-4697-8D90-7968BAD4AC1A}" type="parTrans" cxnId="{CCEC4E69-3B49-46EB-942D-CC4FAAD01E0A}">
      <dgm:prSet/>
      <dgm:spPr/>
      <dgm:t>
        <a:bodyPr/>
        <a:lstStyle/>
        <a:p>
          <a:endParaRPr lang="kk-KZ"/>
        </a:p>
      </dgm:t>
    </dgm:pt>
    <dgm:pt modelId="{97E9A33E-09BC-4616-9F05-324331483972}" type="sibTrans" cxnId="{CCEC4E69-3B49-46EB-942D-CC4FAAD01E0A}">
      <dgm:prSet/>
      <dgm:spPr/>
      <dgm:t>
        <a:bodyPr/>
        <a:lstStyle/>
        <a:p>
          <a:endParaRPr lang="kk-KZ"/>
        </a:p>
      </dgm:t>
    </dgm:pt>
    <dgm:pt modelId="{801563E7-4C91-41DA-85D3-332AF585A89E}" type="pres">
      <dgm:prSet presAssocID="{7F9D78AD-B671-4EF2-98A8-06ABFA96B3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05A813-5AD3-4749-857A-90D133CF69D2}" type="pres">
      <dgm:prSet presAssocID="{FE74DFC8-AF31-4651-B1D5-A8B8B61008E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7E51E-B98E-481E-B980-D9874D9121CF}" type="pres">
      <dgm:prSet presAssocID="{F3CC9A32-41F0-4974-B4FC-4666CB74BF7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E5BF67-674B-4983-82BF-EFFFB7042DBC}" type="presOf" srcId="{F3CC9A32-41F0-4974-B4FC-4666CB74BF7D}" destId="{A9F7E51E-B98E-481E-B980-D9874D9121CF}" srcOrd="0" destOrd="0" presId="urn:microsoft.com/office/officeart/2005/8/layout/arrow5"/>
    <dgm:cxn modelId="{CCEC4E69-3B49-46EB-942D-CC4FAAD01E0A}" srcId="{7F9D78AD-B671-4EF2-98A8-06ABFA96B39D}" destId="{F3CC9A32-41F0-4974-B4FC-4666CB74BF7D}" srcOrd="1" destOrd="0" parTransId="{BA77FCB2-2169-4697-8D90-7968BAD4AC1A}" sibTransId="{97E9A33E-09BC-4616-9F05-324331483972}"/>
    <dgm:cxn modelId="{4FDADA55-614A-469B-A74B-D5E8E0B26519}" srcId="{7F9D78AD-B671-4EF2-98A8-06ABFA96B39D}" destId="{FE74DFC8-AF31-4651-B1D5-A8B8B61008E6}" srcOrd="0" destOrd="0" parTransId="{57C31E6C-17DF-4B6D-9D9B-87892CD4910C}" sibTransId="{BCE353A3-74A2-491B-B8C2-8AD5C6D944D3}"/>
    <dgm:cxn modelId="{4686AECF-B5FD-47FB-BFE9-746A04D7F44B}" type="presOf" srcId="{FE74DFC8-AF31-4651-B1D5-A8B8B61008E6}" destId="{1105A813-5AD3-4749-857A-90D133CF69D2}" srcOrd="0" destOrd="0" presId="urn:microsoft.com/office/officeart/2005/8/layout/arrow5"/>
    <dgm:cxn modelId="{56668B34-DBC7-4789-9B0E-CBA91BC32B0A}" type="presOf" srcId="{7F9D78AD-B671-4EF2-98A8-06ABFA96B39D}" destId="{801563E7-4C91-41DA-85D3-332AF585A89E}" srcOrd="0" destOrd="0" presId="urn:microsoft.com/office/officeart/2005/8/layout/arrow5"/>
    <dgm:cxn modelId="{2A5D41AE-CFBD-4A86-A487-97C617CBD83F}" type="presParOf" srcId="{801563E7-4C91-41DA-85D3-332AF585A89E}" destId="{1105A813-5AD3-4749-857A-90D133CF69D2}" srcOrd="0" destOrd="0" presId="urn:microsoft.com/office/officeart/2005/8/layout/arrow5"/>
    <dgm:cxn modelId="{197B89E3-68C0-4B48-B0D2-125F351C3762}" type="presParOf" srcId="{801563E7-4C91-41DA-85D3-332AF585A89E}" destId="{A9F7E51E-B98E-481E-B980-D9874D9121C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298F6-3531-435F-B9C3-C768A167E231}">
      <dsp:nvSpPr>
        <dsp:cNvPr id="0" name=""/>
        <dsp:cNvSpPr/>
      </dsp:nvSpPr>
      <dsp:spPr>
        <a:xfrm rot="5400000">
          <a:off x="1449762" y="872290"/>
          <a:ext cx="1365539" cy="1646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48C04-C24D-4B72-8834-8D7090470D44}">
      <dsp:nvSpPr>
        <dsp:cNvPr id="0" name=""/>
        <dsp:cNvSpPr/>
      </dsp:nvSpPr>
      <dsp:spPr>
        <a:xfrm>
          <a:off x="1763449" y="146"/>
          <a:ext cx="1829309" cy="10975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проблеманы анықтау; </a:t>
          </a:r>
          <a:endParaRPr lang="kk-KZ" sz="1700" kern="1200" dirty="0"/>
        </a:p>
      </dsp:txBody>
      <dsp:txXfrm>
        <a:off x="1795596" y="32293"/>
        <a:ext cx="1765015" cy="1033291"/>
      </dsp:txXfrm>
    </dsp:sp>
    <dsp:sp modelId="{4226C91A-55A9-4D6E-BB07-FFDD63FE031D}">
      <dsp:nvSpPr>
        <dsp:cNvPr id="0" name=""/>
        <dsp:cNvSpPr/>
      </dsp:nvSpPr>
      <dsp:spPr>
        <a:xfrm rot="5400000">
          <a:off x="1449762" y="2244272"/>
          <a:ext cx="1365539" cy="1646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B3059-C2D9-4DFF-A35C-CF1630F29460}">
      <dsp:nvSpPr>
        <dsp:cNvPr id="0" name=""/>
        <dsp:cNvSpPr/>
      </dsp:nvSpPr>
      <dsp:spPr>
        <a:xfrm>
          <a:off x="1763449" y="1372129"/>
          <a:ext cx="1829309" cy="10975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мақсат пен міндеттерді құру, </a:t>
          </a:r>
          <a:endParaRPr lang="kk-KZ" alt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5596" y="1404276"/>
        <a:ext cx="1765015" cy="1033291"/>
      </dsp:txXfrm>
    </dsp:sp>
    <dsp:sp modelId="{DE070E39-12A9-4AB9-B002-47A8E6409761}">
      <dsp:nvSpPr>
        <dsp:cNvPr id="0" name=""/>
        <dsp:cNvSpPr/>
      </dsp:nvSpPr>
      <dsp:spPr>
        <a:xfrm>
          <a:off x="2135753" y="2930263"/>
          <a:ext cx="2426539" cy="1646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83E63-48AC-4E8D-BAF1-58DA2B130F9D}">
      <dsp:nvSpPr>
        <dsp:cNvPr id="0" name=""/>
        <dsp:cNvSpPr/>
      </dsp:nvSpPr>
      <dsp:spPr>
        <a:xfrm>
          <a:off x="1763449" y="2744111"/>
          <a:ext cx="1829309" cy="10975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ақпараттарды талдау;</a:t>
          </a:r>
          <a:endParaRPr lang="kk-KZ" sz="1700" kern="1200"/>
        </a:p>
      </dsp:txBody>
      <dsp:txXfrm>
        <a:off x="1795596" y="2776258"/>
        <a:ext cx="1765015" cy="1033291"/>
      </dsp:txXfrm>
    </dsp:sp>
    <dsp:sp modelId="{F14E6796-B9DA-450B-8D37-317A4458CC02}">
      <dsp:nvSpPr>
        <dsp:cNvPr id="0" name=""/>
        <dsp:cNvSpPr/>
      </dsp:nvSpPr>
      <dsp:spPr>
        <a:xfrm rot="16200000">
          <a:off x="3882744" y="2244272"/>
          <a:ext cx="1365539" cy="1646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C6DB4-5775-4B04-99D0-D00AAC98C751}">
      <dsp:nvSpPr>
        <dsp:cNvPr id="0" name=""/>
        <dsp:cNvSpPr/>
      </dsp:nvSpPr>
      <dsp:spPr>
        <a:xfrm>
          <a:off x="4196431" y="2744111"/>
          <a:ext cx="1829309" cy="10975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тәжірибе жүргізу;</a:t>
          </a:r>
          <a:endParaRPr lang="kk-KZ" sz="1700" kern="1200" dirty="0"/>
        </a:p>
      </dsp:txBody>
      <dsp:txXfrm>
        <a:off x="4228578" y="2776258"/>
        <a:ext cx="1765015" cy="1033291"/>
      </dsp:txXfrm>
    </dsp:sp>
    <dsp:sp modelId="{C53AC3A3-0CBE-455A-A4C3-930760382A5D}">
      <dsp:nvSpPr>
        <dsp:cNvPr id="0" name=""/>
        <dsp:cNvSpPr/>
      </dsp:nvSpPr>
      <dsp:spPr>
        <a:xfrm rot="16200000">
          <a:off x="3882744" y="872290"/>
          <a:ext cx="1365539" cy="1646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2AEAB-A151-4642-AD9A-5C6A39B62EAA}">
      <dsp:nvSpPr>
        <dsp:cNvPr id="0" name=""/>
        <dsp:cNvSpPr/>
      </dsp:nvSpPr>
      <dsp:spPr>
        <a:xfrm>
          <a:off x="4196431" y="1372129"/>
          <a:ext cx="1829309" cy="10975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тәжірибені жоспарлау мен ұйымдастыру;</a:t>
          </a:r>
          <a:endParaRPr lang="kk-KZ" sz="1700" kern="1200" dirty="0"/>
        </a:p>
      </dsp:txBody>
      <dsp:txXfrm>
        <a:off x="4228578" y="1404276"/>
        <a:ext cx="1765015" cy="1033291"/>
      </dsp:txXfrm>
    </dsp:sp>
    <dsp:sp modelId="{29351519-B7A5-4655-A4AA-41A11CCAB327}">
      <dsp:nvSpPr>
        <dsp:cNvPr id="0" name=""/>
        <dsp:cNvSpPr/>
      </dsp:nvSpPr>
      <dsp:spPr>
        <a:xfrm>
          <a:off x="4568735" y="186298"/>
          <a:ext cx="2426539" cy="1646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7239E-7F0C-4A4E-BCC8-A398317B9DA1}">
      <dsp:nvSpPr>
        <dsp:cNvPr id="0" name=""/>
        <dsp:cNvSpPr/>
      </dsp:nvSpPr>
      <dsp:spPr>
        <a:xfrm>
          <a:off x="4196431" y="146"/>
          <a:ext cx="1829309" cy="10975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болжамды қою;</a:t>
          </a:r>
          <a:endParaRPr lang="kk-KZ" sz="1700" kern="1200" dirty="0"/>
        </a:p>
      </dsp:txBody>
      <dsp:txXfrm>
        <a:off x="4228578" y="32293"/>
        <a:ext cx="1765015" cy="1033291"/>
      </dsp:txXfrm>
    </dsp:sp>
    <dsp:sp modelId="{8E0F6A7B-04B2-4DC8-9DAF-94B3FBF7C641}">
      <dsp:nvSpPr>
        <dsp:cNvPr id="0" name=""/>
        <dsp:cNvSpPr/>
      </dsp:nvSpPr>
      <dsp:spPr>
        <a:xfrm rot="5400000">
          <a:off x="6315726" y="872290"/>
          <a:ext cx="1365539" cy="1646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ACF04-D686-4748-AB01-FD84A63CFF2E}">
      <dsp:nvSpPr>
        <dsp:cNvPr id="0" name=""/>
        <dsp:cNvSpPr/>
      </dsp:nvSpPr>
      <dsp:spPr>
        <a:xfrm>
          <a:off x="6629413" y="146"/>
          <a:ext cx="1829309" cy="10975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алынған нәтижені талдау мен жалпыламалау;</a:t>
          </a:r>
          <a:endParaRPr lang="kk-KZ" sz="1700" kern="1200" dirty="0"/>
        </a:p>
      </dsp:txBody>
      <dsp:txXfrm>
        <a:off x="6661560" y="32293"/>
        <a:ext cx="1765015" cy="1033291"/>
      </dsp:txXfrm>
    </dsp:sp>
    <dsp:sp modelId="{52447F12-DAF0-4D12-8E95-00BB855CA6C0}">
      <dsp:nvSpPr>
        <dsp:cNvPr id="0" name=""/>
        <dsp:cNvSpPr/>
      </dsp:nvSpPr>
      <dsp:spPr>
        <a:xfrm rot="5400000">
          <a:off x="6315726" y="2244272"/>
          <a:ext cx="1365539" cy="1646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F3414-D77B-4322-B468-861FCDD5C60E}">
      <dsp:nvSpPr>
        <dsp:cNvPr id="0" name=""/>
        <dsp:cNvSpPr/>
      </dsp:nvSpPr>
      <dsp:spPr>
        <a:xfrm>
          <a:off x="6629413" y="1372129"/>
          <a:ext cx="1829309" cy="10975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алынған деректер негізінде болжамды тексеру;</a:t>
          </a:r>
          <a:endParaRPr lang="kk-KZ" sz="1700" kern="1200" dirty="0"/>
        </a:p>
      </dsp:txBody>
      <dsp:txXfrm>
        <a:off x="6661560" y="1404276"/>
        <a:ext cx="1765015" cy="1033291"/>
      </dsp:txXfrm>
    </dsp:sp>
    <dsp:sp modelId="{D96F1DEE-8D6A-4291-90E7-6279592C4C2B}">
      <dsp:nvSpPr>
        <dsp:cNvPr id="0" name=""/>
        <dsp:cNvSpPr/>
      </dsp:nvSpPr>
      <dsp:spPr>
        <a:xfrm>
          <a:off x="6629413" y="2744111"/>
          <a:ext cx="1829309" cy="10975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alt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жаңа деректер мен заңдар құру; </a:t>
          </a:r>
          <a:endParaRPr lang="kk-KZ" sz="1700" kern="1200" dirty="0"/>
        </a:p>
      </dsp:txBody>
      <dsp:txXfrm>
        <a:off x="6661560" y="2776258"/>
        <a:ext cx="1765015" cy="1033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0922E-25C3-4E9B-B6A4-72B6D9B2C367}">
      <dsp:nvSpPr>
        <dsp:cNvPr id="0" name=""/>
        <dsp:cNvSpPr/>
      </dsp:nvSpPr>
      <dsp:spPr>
        <a:xfrm>
          <a:off x="0" y="258453"/>
          <a:ext cx="3360761" cy="20164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Әдіс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-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зерттеу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барысында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белгілі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қорытынды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алуға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бағытталған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бірнеше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метематикалық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логикалық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операциялардың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теорияға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практикаға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негізделген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түрі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kk-KZ" sz="1800" kern="1200" dirty="0"/>
        </a:p>
      </dsp:txBody>
      <dsp:txXfrm>
        <a:off x="0" y="258453"/>
        <a:ext cx="3360761" cy="2016456"/>
      </dsp:txXfrm>
    </dsp:sp>
    <dsp:sp modelId="{8262E891-AFC0-4D62-856B-5442F5D8CF52}">
      <dsp:nvSpPr>
        <dsp:cNvPr id="0" name=""/>
        <dsp:cNvSpPr/>
      </dsp:nvSpPr>
      <dsp:spPr>
        <a:xfrm>
          <a:off x="3696837" y="258453"/>
          <a:ext cx="3360761" cy="2016456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Тәсіл</a:t>
          </a:r>
          <a:r>
            <a:rPr lang="ru-RU" alt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alt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күрделі әдіс болып табылады, ол зерттеу барысындағы бірнеше нысаналы әдістердің жиынтығы.</a:t>
          </a:r>
          <a:endParaRPr lang="ru-RU" alt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6837" y="258453"/>
        <a:ext cx="3360761" cy="2016456"/>
      </dsp:txXfrm>
    </dsp:sp>
    <dsp:sp modelId="{4AD9B83A-D2B1-4766-99D1-7198B2B03CD8}">
      <dsp:nvSpPr>
        <dsp:cNvPr id="0" name=""/>
        <dsp:cNvSpPr/>
      </dsp:nvSpPr>
      <dsp:spPr>
        <a:xfrm>
          <a:off x="7393674" y="258453"/>
          <a:ext cx="3360761" cy="2016456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Методика</a:t>
          </a:r>
          <a:r>
            <a:rPr lang="ru-RU" alt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 – бір немесе бірнеше әдістер жиынтығына негізделген зерттеу жолдары, немесе олардың жиынтығына негізделген әдістер.</a:t>
          </a:r>
          <a:endParaRPr lang="ru-RU" alt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93674" y="258453"/>
        <a:ext cx="3360761" cy="2016456"/>
      </dsp:txXfrm>
    </dsp:sp>
    <dsp:sp modelId="{86AFDC7F-D860-4CC5-AB56-3C52CE532A1B}">
      <dsp:nvSpPr>
        <dsp:cNvPr id="0" name=""/>
        <dsp:cNvSpPr/>
      </dsp:nvSpPr>
      <dsp:spPr>
        <a:xfrm>
          <a:off x="1848418" y="2610986"/>
          <a:ext cx="3360761" cy="2016456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Методология</a:t>
          </a:r>
          <a:r>
            <a:rPr lang="ru-RU" alt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alt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зерттеу әдістері, жүйелері мен методтары жөніндегі білімнің жиынтығы.</a:t>
          </a:r>
          <a:endParaRPr lang="ru-RU" alt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8418" y="2610986"/>
        <a:ext cx="3360761" cy="2016456"/>
      </dsp:txXfrm>
    </dsp:sp>
    <dsp:sp modelId="{E2AD3429-DC05-4336-B84B-B087A857D693}">
      <dsp:nvSpPr>
        <dsp:cNvPr id="0" name=""/>
        <dsp:cNvSpPr/>
      </dsp:nvSpPr>
      <dsp:spPr>
        <a:xfrm>
          <a:off x="5545256" y="2610986"/>
          <a:ext cx="3360761" cy="201645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Жүйе</a:t>
          </a:r>
          <a:r>
            <a:rPr lang="ru-RU" alt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 – күрделі құбылыстар мен процестерді зерттеу үшін қажетті техникалық құралдар мен методикалардың жиынтығы.</a:t>
          </a:r>
          <a:endParaRPr lang="ru-RU" alt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45256" y="2610986"/>
        <a:ext cx="3360761" cy="2016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D3ECF-8B9E-4934-BFE7-BB21A7646A76}">
      <dsp:nvSpPr>
        <dsp:cNvPr id="0" name=""/>
        <dsp:cNvSpPr/>
      </dsp:nvSpPr>
      <dsp:spPr>
        <a:xfrm>
          <a:off x="-6280817" y="-960797"/>
          <a:ext cx="7476234" cy="7476234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D662A-EC2D-45BC-9D03-8B68264D77D9}">
      <dsp:nvSpPr>
        <dsp:cNvPr id="0" name=""/>
        <dsp:cNvSpPr/>
      </dsp:nvSpPr>
      <dsp:spPr>
        <a:xfrm>
          <a:off x="625598" y="427040"/>
          <a:ext cx="9640673" cy="85452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28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>
              <a:solidFill>
                <a:schemeClr val="tx1"/>
              </a:solidFill>
            </a:rPr>
            <a:t>Картометрия </a:t>
          </a:r>
          <a:r>
            <a:rPr lang="ru-RU" sz="1900" b="1" i="0" kern="1200" dirty="0" err="1" smtClean="0">
              <a:solidFill>
                <a:schemeClr val="tx1"/>
              </a:solidFill>
            </a:rPr>
            <a:t>әдісі</a:t>
          </a:r>
          <a:r>
            <a:rPr lang="ru-RU" sz="1900" b="0" i="0" kern="1200" dirty="0" smtClean="0">
              <a:solidFill>
                <a:schemeClr val="tx1"/>
              </a:solidFill>
            </a:rPr>
            <a:t> – </a:t>
          </a:r>
          <a:r>
            <a:rPr lang="ru-RU" sz="1900" b="0" i="0" kern="1200" dirty="0" err="1" smtClean="0">
              <a:solidFill>
                <a:schemeClr val="tx1"/>
              </a:solidFill>
            </a:rPr>
            <a:t>ауданын</a:t>
          </a:r>
          <a:r>
            <a:rPr lang="ru-RU" sz="1900" b="0" i="0" kern="1200" dirty="0" smtClean="0">
              <a:solidFill>
                <a:schemeClr val="tx1"/>
              </a:solidFill>
            </a:rPr>
            <a:t>, </a:t>
          </a:r>
          <a:r>
            <a:rPr lang="ru-RU" sz="1900" b="0" i="0" kern="1200" dirty="0" err="1" smtClean="0">
              <a:solidFill>
                <a:schemeClr val="tx1"/>
              </a:solidFill>
            </a:rPr>
            <a:t>ұзындығын</a:t>
          </a:r>
          <a:r>
            <a:rPr lang="ru-RU" sz="1900" b="0" i="0" kern="1200" dirty="0" smtClean="0">
              <a:solidFill>
                <a:schemeClr val="tx1"/>
              </a:solidFill>
            </a:rPr>
            <a:t>, </a:t>
          </a:r>
          <a:r>
            <a:rPr lang="ru-RU" sz="1900" b="0" i="0" kern="1200" dirty="0" err="1" smtClean="0">
              <a:solidFill>
                <a:schemeClr val="tx1"/>
              </a:solidFill>
            </a:rPr>
            <a:t>көлемін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және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басқа</a:t>
          </a:r>
          <a:r>
            <a:rPr lang="ru-RU" sz="1900" b="0" i="0" kern="1200" dirty="0" smtClean="0">
              <a:solidFill>
                <a:schemeClr val="tx1"/>
              </a:solidFill>
            </a:rPr>
            <a:t> да </a:t>
          </a:r>
          <a:r>
            <a:rPr lang="ru-RU" sz="1900" b="0" i="0" kern="1200" dirty="0" err="1" smtClean="0">
              <a:solidFill>
                <a:schemeClr val="tx1"/>
              </a:solidFill>
            </a:rPr>
            <a:t>сандық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сипаттамаларын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алу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үшін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әртүрлі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географиялық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нысан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карталары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бойынша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өлшеу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тәсілі</a:t>
          </a:r>
          <a:r>
            <a:rPr lang="ru-RU" sz="1900" b="0" i="0" kern="1200" dirty="0" smtClean="0">
              <a:solidFill>
                <a:schemeClr val="tx1"/>
              </a:solidFill>
            </a:rPr>
            <a:t>.</a:t>
          </a:r>
          <a:endParaRPr lang="kk-KZ" sz="1900" kern="1200" dirty="0">
            <a:solidFill>
              <a:schemeClr val="tx1"/>
            </a:solidFill>
          </a:endParaRPr>
        </a:p>
      </dsp:txBody>
      <dsp:txXfrm>
        <a:off x="625598" y="427040"/>
        <a:ext cx="9640673" cy="854525"/>
      </dsp:txXfrm>
    </dsp:sp>
    <dsp:sp modelId="{0C96149E-FA0C-4381-B306-47FFB0CB16A2}">
      <dsp:nvSpPr>
        <dsp:cNvPr id="0" name=""/>
        <dsp:cNvSpPr/>
      </dsp:nvSpPr>
      <dsp:spPr>
        <a:xfrm>
          <a:off x="91520" y="320224"/>
          <a:ext cx="1068157" cy="1068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5B23C-1AC6-4A93-A900-177E53D0DEA8}">
      <dsp:nvSpPr>
        <dsp:cNvPr id="0" name=""/>
        <dsp:cNvSpPr/>
      </dsp:nvSpPr>
      <dsp:spPr>
        <a:xfrm>
          <a:off x="1115517" y="1709051"/>
          <a:ext cx="9150754" cy="85452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28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>
              <a:solidFill>
                <a:schemeClr val="tx1"/>
              </a:solidFill>
            </a:rPr>
            <a:t>Баланс </a:t>
          </a:r>
          <a:r>
            <a:rPr lang="ru-RU" sz="1900" b="1" i="0" kern="1200" dirty="0" err="1" smtClean="0">
              <a:solidFill>
                <a:schemeClr val="tx1"/>
              </a:solidFill>
            </a:rPr>
            <a:t>әдісі</a:t>
          </a:r>
          <a:r>
            <a:rPr lang="ru-RU" sz="1900" b="1" i="0" kern="1200" dirty="0" smtClean="0">
              <a:solidFill>
                <a:schemeClr val="tx1"/>
              </a:solidFill>
            </a:rPr>
            <a:t> </a:t>
          </a:r>
          <a:r>
            <a:rPr lang="ru-RU" sz="1900" b="0" i="0" kern="1200" dirty="0" err="1" smtClean="0">
              <a:solidFill>
                <a:schemeClr val="tx1"/>
              </a:solidFill>
            </a:rPr>
            <a:t>негізінде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түрткіжайтты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талдау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әдісі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пропорционалды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бөлу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немесе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үлестік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қатысу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құрастырылған</a:t>
          </a:r>
          <a:r>
            <a:rPr lang="ru-RU" sz="1900" b="0" i="0" kern="1200" dirty="0" smtClean="0">
              <a:solidFill>
                <a:schemeClr val="tx1"/>
              </a:solidFill>
            </a:rPr>
            <a:t>.</a:t>
          </a:r>
          <a:endParaRPr lang="kk-KZ" sz="1900" kern="1200" dirty="0">
            <a:solidFill>
              <a:schemeClr val="tx1"/>
            </a:solidFill>
          </a:endParaRPr>
        </a:p>
      </dsp:txBody>
      <dsp:txXfrm>
        <a:off x="1115517" y="1709051"/>
        <a:ext cx="9150754" cy="854525"/>
      </dsp:txXfrm>
    </dsp:sp>
    <dsp:sp modelId="{B541D223-7EB0-4795-B702-CA38849DEAB2}">
      <dsp:nvSpPr>
        <dsp:cNvPr id="0" name=""/>
        <dsp:cNvSpPr/>
      </dsp:nvSpPr>
      <dsp:spPr>
        <a:xfrm>
          <a:off x="581439" y="1602235"/>
          <a:ext cx="1068157" cy="1068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4E02F-367D-4695-99F7-3B017B448E14}">
      <dsp:nvSpPr>
        <dsp:cNvPr id="0" name=""/>
        <dsp:cNvSpPr/>
      </dsp:nvSpPr>
      <dsp:spPr>
        <a:xfrm>
          <a:off x="1115517" y="2991062"/>
          <a:ext cx="9150754" cy="85452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28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>
              <a:solidFill>
                <a:schemeClr val="tx1"/>
              </a:solidFill>
            </a:rPr>
            <a:t>Балл </a:t>
          </a:r>
          <a:r>
            <a:rPr lang="ru-RU" sz="1900" b="1" i="0" kern="1200" dirty="0" err="1" smtClean="0">
              <a:solidFill>
                <a:schemeClr val="tx1"/>
              </a:solidFill>
            </a:rPr>
            <a:t>әдісі</a:t>
          </a:r>
          <a:r>
            <a:rPr lang="ru-RU" sz="1900" b="1" i="0" kern="1200" dirty="0" smtClean="0">
              <a:solidFill>
                <a:schemeClr val="tx1"/>
              </a:solidFill>
            </a:rPr>
            <a:t> </a:t>
          </a:r>
          <a:r>
            <a:rPr lang="ru-RU" sz="1900" b="0" i="0" kern="1200" dirty="0" smtClean="0">
              <a:solidFill>
                <a:schemeClr val="tx1"/>
              </a:solidFill>
            </a:rPr>
            <a:t>– </a:t>
          </a:r>
          <a:r>
            <a:rPr lang="ru-RU" sz="1900" b="0" i="0" kern="1200" dirty="0" err="1" smtClean="0">
              <a:solidFill>
                <a:schemeClr val="tx1"/>
              </a:solidFill>
            </a:rPr>
            <a:t>географиялық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нысандар</a:t>
          </a:r>
          <a:r>
            <a:rPr lang="ru-RU" sz="1900" b="0" i="0" kern="1200" dirty="0" smtClean="0">
              <a:solidFill>
                <a:schemeClr val="tx1"/>
              </a:solidFill>
            </a:rPr>
            <a:t> мен </a:t>
          </a:r>
          <a:r>
            <a:rPr lang="ru-RU" sz="1900" b="0" i="0" kern="1200" dirty="0" err="1" smtClean="0">
              <a:solidFill>
                <a:schemeClr val="tx1"/>
              </a:solidFill>
            </a:rPr>
            <a:t>процестердің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сандық</a:t>
          </a:r>
          <a:r>
            <a:rPr lang="ru-RU" sz="1900" b="1" i="0" kern="1200" dirty="0" smtClean="0">
              <a:solidFill>
                <a:schemeClr val="tx1"/>
              </a:solidFill>
            </a:rPr>
            <a:t> </a:t>
          </a:r>
          <a:r>
            <a:rPr lang="ru-RU" sz="1900" b="0" i="0" kern="1200" dirty="0" err="1" smtClean="0">
              <a:solidFill>
                <a:schemeClr val="tx1"/>
              </a:solidFill>
            </a:rPr>
            <a:t>бағасы</a:t>
          </a:r>
          <a:r>
            <a:rPr lang="ru-RU" sz="1900" b="0" i="0" kern="1200" dirty="0" smtClean="0">
              <a:solidFill>
                <a:schemeClr val="tx1"/>
              </a:solidFill>
            </a:rPr>
            <a:t>.</a:t>
          </a:r>
          <a:endParaRPr lang="kk-KZ" sz="1900" kern="1200" dirty="0">
            <a:solidFill>
              <a:schemeClr val="tx1"/>
            </a:solidFill>
          </a:endParaRPr>
        </a:p>
      </dsp:txBody>
      <dsp:txXfrm>
        <a:off x="1115517" y="2991062"/>
        <a:ext cx="9150754" cy="854525"/>
      </dsp:txXfrm>
    </dsp:sp>
    <dsp:sp modelId="{53DFF452-812C-4540-9DCE-58CB0AB23B20}">
      <dsp:nvSpPr>
        <dsp:cNvPr id="0" name=""/>
        <dsp:cNvSpPr/>
      </dsp:nvSpPr>
      <dsp:spPr>
        <a:xfrm>
          <a:off x="581439" y="2884246"/>
          <a:ext cx="1068157" cy="1068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FAADD-5F04-47CB-80AA-8A9F894DD22D}">
      <dsp:nvSpPr>
        <dsp:cNvPr id="0" name=""/>
        <dsp:cNvSpPr/>
      </dsp:nvSpPr>
      <dsp:spPr>
        <a:xfrm>
          <a:off x="625598" y="4273072"/>
          <a:ext cx="9640673" cy="85452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28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err="1" smtClean="0">
              <a:solidFill>
                <a:schemeClr val="tx1"/>
              </a:solidFill>
            </a:rPr>
            <a:t>Статистикалық</a:t>
          </a:r>
          <a:r>
            <a:rPr lang="ru-RU" sz="1900" b="1" i="0" kern="1200" dirty="0" smtClean="0">
              <a:solidFill>
                <a:schemeClr val="tx1"/>
              </a:solidFill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</a:rPr>
            <a:t>әдіс</a:t>
          </a:r>
          <a:r>
            <a:rPr lang="ru-RU" sz="1900" b="0" i="0" kern="1200" dirty="0" smtClean="0">
              <a:solidFill>
                <a:schemeClr val="tx1"/>
              </a:solidFill>
            </a:rPr>
            <a:t> – </a:t>
          </a:r>
          <a:r>
            <a:rPr lang="ru-RU" sz="1900" b="0" i="0" kern="1200" dirty="0" err="1" smtClean="0">
              <a:solidFill>
                <a:schemeClr val="tx1"/>
              </a:solidFill>
            </a:rPr>
            <a:t>сандық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әдістің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негізі</a:t>
          </a:r>
          <a:r>
            <a:rPr lang="ru-RU" sz="1900" b="0" i="0" kern="1200" dirty="0" smtClean="0">
              <a:solidFill>
                <a:schemeClr val="tx1"/>
              </a:solidFill>
            </a:rPr>
            <a:t>, </a:t>
          </a:r>
          <a:r>
            <a:rPr lang="ru-RU" sz="1900" b="0" i="0" kern="1200" dirty="0" err="1" smtClean="0">
              <a:solidFill>
                <a:schemeClr val="tx1"/>
              </a:solidFill>
            </a:rPr>
            <a:t>сандық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әдістерде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бастапқы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көрсеткіштерді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жинақтау</a:t>
          </a:r>
          <a:r>
            <a:rPr lang="ru-RU" sz="1900" b="0" i="0" kern="1200" dirty="0" smtClean="0">
              <a:solidFill>
                <a:schemeClr val="tx1"/>
              </a:solidFill>
            </a:rPr>
            <a:t>, </a:t>
          </a:r>
          <a:r>
            <a:rPr lang="ru-RU" sz="1900" b="0" i="0" kern="1200" dirty="0" err="1" smtClean="0">
              <a:solidFill>
                <a:schemeClr val="tx1"/>
              </a:solidFill>
            </a:rPr>
            <a:t>өңдеу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және</a:t>
          </a:r>
          <a:r>
            <a:rPr lang="ru-RU" sz="1900" b="0" i="0" kern="1200" dirty="0" smtClean="0">
              <a:solidFill>
                <a:schemeClr val="tx1"/>
              </a:solidFill>
            </a:rPr>
            <a:t> </a:t>
          </a:r>
          <a:r>
            <a:rPr lang="ru-RU" sz="1900" b="0" i="0" kern="1200" dirty="0" err="1" smtClean="0">
              <a:solidFill>
                <a:schemeClr val="tx1"/>
              </a:solidFill>
            </a:rPr>
            <a:t>талдау</a:t>
          </a:r>
          <a:r>
            <a:rPr lang="ru-RU" sz="1900" b="0" i="0" kern="1200" dirty="0" smtClean="0">
              <a:solidFill>
                <a:schemeClr val="tx1"/>
              </a:solidFill>
            </a:rPr>
            <a:t>.</a:t>
          </a:r>
          <a:endParaRPr lang="kk-KZ" sz="1900" kern="1200" dirty="0">
            <a:solidFill>
              <a:schemeClr val="tx1"/>
            </a:solidFill>
          </a:endParaRPr>
        </a:p>
      </dsp:txBody>
      <dsp:txXfrm>
        <a:off x="625598" y="4273072"/>
        <a:ext cx="9640673" cy="854525"/>
      </dsp:txXfrm>
    </dsp:sp>
    <dsp:sp modelId="{D0CFB14A-CFE2-445C-9EA7-4904014D5116}">
      <dsp:nvSpPr>
        <dsp:cNvPr id="0" name=""/>
        <dsp:cNvSpPr/>
      </dsp:nvSpPr>
      <dsp:spPr>
        <a:xfrm>
          <a:off x="91520" y="4166256"/>
          <a:ext cx="1068157" cy="1068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5A813-5AD3-4749-857A-90D133CF69D2}">
      <dsp:nvSpPr>
        <dsp:cNvPr id="0" name=""/>
        <dsp:cNvSpPr/>
      </dsp:nvSpPr>
      <dsp:spPr>
        <a:xfrm rot="16200000">
          <a:off x="3488" y="1699"/>
          <a:ext cx="3314476" cy="331447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 smtClean="0"/>
            <a:t>Математикалық әдістер</a:t>
          </a:r>
          <a:endParaRPr lang="kk-KZ" sz="2700" kern="1200" dirty="0"/>
        </a:p>
      </dsp:txBody>
      <dsp:txXfrm rot="5400000">
        <a:off x="3489" y="830317"/>
        <a:ext cx="2734443" cy="1657238"/>
      </dsp:txXfrm>
    </dsp:sp>
    <dsp:sp modelId="{A9F7E51E-B98E-481E-B980-D9874D9121CF}">
      <dsp:nvSpPr>
        <dsp:cNvPr id="0" name=""/>
        <dsp:cNvSpPr/>
      </dsp:nvSpPr>
      <dsp:spPr>
        <a:xfrm rot="5400000">
          <a:off x="6283234" y="1699"/>
          <a:ext cx="3314476" cy="331447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 smtClean="0"/>
            <a:t>Сандық әдістер</a:t>
          </a:r>
          <a:endParaRPr lang="kk-KZ" sz="2700" kern="1200" dirty="0"/>
        </a:p>
      </dsp:txBody>
      <dsp:txXfrm rot="-5400000">
        <a:off x="6863268" y="830318"/>
        <a:ext cx="2734443" cy="1657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48D83-5FB5-4EC0-BE92-D948F4DE2ECC}" type="datetimeFigureOut">
              <a:rPr lang="kk-KZ" smtClean="0"/>
              <a:t>21.01.2021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BA4E-EABE-40B4-8C20-FED12E14EF56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8267136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13241-F5D5-4558-A793-CEE909D170D3}" type="datetimeFigureOut">
              <a:rPr lang="kk-KZ" smtClean="0"/>
              <a:t>21.01.2021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18050-830C-436F-B99A-BF7A9A4A012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8039274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99042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31023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26257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1A8FA8-0B9C-4118-97D1-1375293BE271}" type="datetime1">
              <a:rPr lang="ru-RU" smtClean="0"/>
              <a:t>чт 21.01.21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5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B094-0A5C-4F0B-93BD-82B1E8DC2312}" type="datetime1">
              <a:rPr lang="ru-RU" smtClean="0"/>
              <a:t>чт 21.01.21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7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24DB-46D2-4615-9753-EF0F5D7375D3}" type="datetime1">
              <a:rPr lang="ru-RU" smtClean="0"/>
              <a:t>чт 21.01.21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728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C18A-D2E0-43EC-A085-A0328026C4FA}" type="datetime1">
              <a:rPr lang="ru-RU" smtClean="0"/>
              <a:t>чт 21.01.21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750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FE8E-2C6D-4D55-9103-F8B77F4678BF}" type="datetime1">
              <a:rPr lang="ru-RU" smtClean="0"/>
              <a:t>чт 21.01.21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8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E33A-3E40-46FF-9465-1DDBE56D0E59}" type="datetime1">
              <a:rPr lang="ru-RU" smtClean="0"/>
              <a:t>чт 21.01.21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80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1FBD-3EFE-48C6-8D09-B2FBB83CFBEE}" type="datetime1">
              <a:rPr lang="ru-RU" smtClean="0"/>
              <a:t>чт 21.01.21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581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28A0-2CDD-497B-BC68-170447AF0F4E}" type="datetime1">
              <a:rPr lang="ru-RU" smtClean="0"/>
              <a:t>чт 21.01.21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749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9D8C-5DD3-4132-B2E1-8BA8D239DB69}" type="datetime1">
              <a:rPr lang="ru-RU" smtClean="0"/>
              <a:t>чт 21.01.21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37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D88B-BCCA-46B0-97EB-8256707505CE}" type="datetime1">
              <a:rPr lang="ru-RU" smtClean="0"/>
              <a:t>чт 21.01.21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3BD9-A404-4155-9374-80DDD7F0F187}" type="datetime1">
              <a:rPr lang="ru-RU" smtClean="0"/>
              <a:t>чт 21.01.21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75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61D9-5AA8-45FA-BF49-E48C7C238689}" type="datetime1">
              <a:rPr lang="ru-RU" smtClean="0"/>
              <a:t>чт 21.01.21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71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23B9-25CB-4E0A-A907-2E8853013F38}" type="datetime1">
              <a:rPr lang="ru-RU" smtClean="0"/>
              <a:t>чт 21.01.21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79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A82D-FB3E-4C0B-AA22-DAC832C4912F}" type="datetime1">
              <a:rPr lang="ru-RU" smtClean="0"/>
              <a:t>чт 21.01.21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6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229-6619-4CA5-B03A-6F17736AE367}" type="datetime1">
              <a:rPr lang="ru-RU" smtClean="0"/>
              <a:t>чт 21.01.21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1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F96D-D237-4ABA-872C-B83690BF0C29}" type="datetime1">
              <a:rPr lang="ru-RU" smtClean="0"/>
              <a:t>чт 21.01.21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40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4B89-5C05-47D4-B403-885937BBB2DA}" type="datetime1">
              <a:rPr lang="ru-RU" smtClean="0"/>
              <a:t>чт 21.01.21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2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64FE6A-E2D3-47D4-AD24-FEAE26849BB3}" type="datetime1">
              <a:rPr lang="ru-RU" smtClean="0"/>
              <a:t>чт 21.01.21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 smtClean="0"/>
              <a:t>Географиялық талдаудағы сандық әдістер / Количественные методы в географическом анализе (данных)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15B746-9283-4FF6-AA08-34D49FA6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3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5" y="1932008"/>
            <a:ext cx="6815669" cy="752799"/>
          </a:xfrm>
        </p:spPr>
        <p:txBody>
          <a:bodyPr/>
          <a:lstStyle/>
          <a:p>
            <a:r>
              <a:rPr lang="kk-KZ" sz="4000" b="1" dirty="0" smtClean="0"/>
              <a:t>Дәріс 1.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6" y="2684807"/>
            <a:ext cx="6815669" cy="17712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k-KZ" sz="2600" dirty="0" smtClean="0"/>
              <a:t>Курстың мақсаты мен міндеттері.</a:t>
            </a:r>
            <a:r>
              <a:rPr lang="en-US" sz="2600" dirty="0" smtClean="0"/>
              <a:t> </a:t>
            </a:r>
            <a:r>
              <a:rPr lang="kk-KZ" sz="2600" dirty="0" smtClean="0"/>
              <a:t>Географиялық зерттеулерде математикалық әдістерді қолданудың қазіргі жағдайы мен даму тарихы. </a:t>
            </a:r>
            <a:endParaRPr lang="kk-KZ" sz="2600" dirty="0"/>
          </a:p>
        </p:txBody>
      </p:sp>
    </p:spTree>
    <p:extLst>
      <p:ext uri="{BB962C8B-B14F-4D97-AF65-F5344CB8AC3E}">
        <p14:creationId xmlns:p14="http://schemas.microsoft.com/office/powerpoint/2010/main" val="7406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Географиялық мәліметтерді талдау</a:t>
            </a:r>
            <a:endParaRPr lang="kk-K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Анализ данных исследования – ключевой этап. Он представляет собой совокупность приемов и методов, направленных на то, чтобы проверить, насколько были верны предположения и гипотезы, а также ответить на заданные вопросы. Данный этап является, пожалуй, наиболее сложным с точки зрения интеллектуальных усилий и профессиональной квалификации, однако позволяет получить максимум полезной информации из собранных данных. Методы анализа данных многообразны. Выбор конкретного метода анализа данных зависит, в первую очередь, от того, на какие вопросы мы хотим получить ответ.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14326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Георазминка</a:t>
            </a:r>
            <a:endParaRPr lang="kk-KZ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Упражнение в парах. Покажите с помощью движений, жестов, мимики географический объект, явление и процесс и предложите классу угадать его.</a:t>
            </a: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9290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4549" y="408214"/>
            <a:ext cx="8229600" cy="1045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2856" y="1796145"/>
            <a:ext cx="3200401" cy="6694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 ғылыми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7806" y="1796145"/>
            <a:ext cx="3396343" cy="6694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еографиялық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6731" y="2946582"/>
            <a:ext cx="1853296" cy="5559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6731" y="4066336"/>
            <a:ext cx="2343145" cy="5638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890027" y="3053961"/>
            <a:ext cx="3694344" cy="6449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</a:t>
            </a:r>
            <a:r>
              <a:rPr lang="kk-KZ" sz="2800" dirty="0" smtClean="0"/>
              <a:t>қ</a:t>
            </a:r>
            <a:endParaRPr lang="ru-RU" sz="2800" dirty="0"/>
          </a:p>
        </p:txBody>
      </p:sp>
      <p:sp>
        <p:nvSpPr>
          <p:cNvPr id="21" name="Овал 20"/>
          <p:cNvSpPr/>
          <p:nvPr/>
        </p:nvSpPr>
        <p:spPr>
          <a:xfrm>
            <a:off x="2645223" y="4073003"/>
            <a:ext cx="2514605" cy="5571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моделдеу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886571" y="2664560"/>
            <a:ext cx="4004586" cy="8379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Салыстырмалы-сипаттау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886571" y="3701452"/>
            <a:ext cx="4049488" cy="1028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картографиялық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947805" y="4932419"/>
            <a:ext cx="4122966" cy="8968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экспедициялық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Географиядағы сандық әдістер -</a:t>
            </a:r>
            <a:endParaRPr lang="kk-K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200" dirty="0" smtClean="0"/>
              <a:t>географиялық обьектілер мен құбылыстар туралы сандық/мөлшерлік кеңістіктік-уақыттық ақпаратты алуға, талдауға, түрлендіруге және картографиялауға бағытталған амалдар мен рәсімдердің жиынтығы.</a:t>
            </a:r>
            <a:endParaRPr lang="kk-KZ" sz="3200" dirty="0"/>
          </a:p>
        </p:txBody>
      </p:sp>
    </p:spTree>
    <p:extLst>
      <p:ext uri="{BB962C8B-B14F-4D97-AF65-F5344CB8AC3E}">
        <p14:creationId xmlns:p14="http://schemas.microsoft.com/office/powerpoint/2010/main" val="17154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r="10909"/>
          <a:stretch/>
        </p:blipFill>
        <p:spPr>
          <a:xfrm>
            <a:off x="723330" y="805218"/>
            <a:ext cx="10737215" cy="4612944"/>
          </a:xfrm>
        </p:spPr>
      </p:pic>
    </p:spTree>
    <p:extLst>
      <p:ext uri="{BB962C8B-B14F-4D97-AF65-F5344CB8AC3E}">
        <p14:creationId xmlns:p14="http://schemas.microsoft.com/office/powerpoint/2010/main" val="22502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150881"/>
              </p:ext>
            </p:extLst>
          </p:nvPr>
        </p:nvGraphicFramePr>
        <p:xfrm>
          <a:off x="914401" y="682388"/>
          <a:ext cx="10345002" cy="555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6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Математикалық және сандық әдістердің арақатынасы</a:t>
            </a:r>
            <a:endParaRPr lang="kk-KZ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52134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4694830" y="3425588"/>
            <a:ext cx="2920621" cy="20198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мөлшерлік әдістер</a:t>
            </a:r>
          </a:p>
          <a:p>
            <a:r>
              <a:rPr lang="kk-KZ" dirty="0" smtClean="0"/>
              <a:t>математико-статистикалық әдістер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Алғаш рет математикалық әдістерді географияда қолдану ХХ ғ. 20-жж. ұсынылды</a:t>
            </a:r>
            <a:endParaRPr lang="kk-KZ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В.П. Семенов-Тянь-Шаньский (1870–1942) – </a:t>
            </a:r>
            <a:r>
              <a:rPr lang="ru-RU" dirty="0" err="1" smtClean="0"/>
              <a:t>орыс</a:t>
            </a:r>
            <a:r>
              <a:rPr lang="ru-RU" dirty="0" smtClean="0"/>
              <a:t> географ-статист</a:t>
            </a:r>
            <a:r>
              <a:rPr lang="ru-RU" dirty="0"/>
              <a:t>, </a:t>
            </a:r>
            <a:r>
              <a:rPr lang="ru-RU" dirty="0" smtClean="0"/>
              <a:t>картограф</a:t>
            </a:r>
            <a:r>
              <a:rPr lang="ru-RU" dirty="0"/>
              <a:t>, </a:t>
            </a:r>
            <a:r>
              <a:rPr lang="ru-RU" dirty="0" err="1" smtClean="0"/>
              <a:t>өлкетанушы</a:t>
            </a:r>
            <a:endParaRPr lang="ru-RU" dirty="0" smtClean="0"/>
          </a:p>
          <a:p>
            <a:r>
              <a:rPr lang="ru-RU" dirty="0" smtClean="0"/>
              <a:t>М.М</a:t>
            </a:r>
            <a:r>
              <a:rPr lang="ru-RU" dirty="0"/>
              <a:t>. </a:t>
            </a:r>
            <a:r>
              <a:rPr lang="ru-RU" dirty="0" err="1" smtClean="0"/>
              <a:t>Протодъяков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тау-</a:t>
            </a:r>
            <a:r>
              <a:rPr lang="ru-RU" dirty="0" err="1" smtClean="0"/>
              <a:t>кен</a:t>
            </a:r>
            <a:r>
              <a:rPr lang="ru-RU" dirty="0" smtClean="0"/>
              <a:t> </a:t>
            </a:r>
            <a:r>
              <a:rPr lang="ru-RU" dirty="0" err="1" smtClean="0"/>
              <a:t>ісінің</a:t>
            </a:r>
            <a:r>
              <a:rPr lang="ru-RU" dirty="0" smtClean="0"/>
              <a:t> </a:t>
            </a:r>
            <a:r>
              <a:rPr lang="ru-RU" dirty="0" err="1" smtClean="0"/>
              <a:t>маманы</a:t>
            </a:r>
            <a:r>
              <a:rPr lang="ru-RU" dirty="0" smtClean="0"/>
              <a:t>. Тау </a:t>
            </a:r>
            <a:r>
              <a:rPr lang="ru-RU" dirty="0" err="1" smtClean="0"/>
              <a:t>жыныстарының</a:t>
            </a:r>
            <a:r>
              <a:rPr lang="ru-RU" dirty="0" smtClean="0"/>
              <a:t> </a:t>
            </a:r>
            <a:r>
              <a:rPr lang="ru-RU" dirty="0" err="1" smtClean="0"/>
              <a:t>қаттылық</a:t>
            </a:r>
            <a:r>
              <a:rPr lang="ru-RU" dirty="0" smtClean="0"/>
              <a:t> </a:t>
            </a:r>
            <a:r>
              <a:rPr lang="ru-RU" dirty="0" err="1" smtClean="0"/>
              <a:t>шкаласын</a:t>
            </a:r>
            <a:r>
              <a:rPr lang="ru-RU" dirty="0" smtClean="0"/>
              <a:t> </a:t>
            </a:r>
            <a:r>
              <a:rPr lang="ru-RU" dirty="0" err="1" smtClean="0"/>
              <a:t>жасады</a:t>
            </a:r>
            <a:r>
              <a:rPr lang="ru-RU" dirty="0" smtClean="0"/>
              <a:t>.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13804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ХХ ғ. </a:t>
            </a:r>
            <a:r>
              <a:rPr lang="kk-KZ" dirty="0" smtClean="0"/>
              <a:t>30-жж</a:t>
            </a:r>
            <a:r>
              <a:rPr lang="kk-KZ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академик А.А. </a:t>
            </a:r>
            <a:r>
              <a:rPr lang="ru-RU" dirty="0" smtClean="0"/>
              <a:t>Григорьев </a:t>
            </a:r>
            <a:r>
              <a:rPr lang="ru-RU" dirty="0" err="1" smtClean="0"/>
              <a:t>еңбектерінде</a:t>
            </a:r>
            <a:r>
              <a:rPr lang="ru-RU" dirty="0" smtClean="0"/>
              <a:t> </a:t>
            </a:r>
            <a:r>
              <a:rPr lang="ru-RU" dirty="0" err="1" smtClean="0"/>
              <a:t>физикалық</a:t>
            </a:r>
            <a:r>
              <a:rPr lang="ru-RU" dirty="0" smtClean="0"/>
              <a:t> </a:t>
            </a:r>
            <a:r>
              <a:rPr lang="ru-RU" dirty="0" err="1" smtClean="0"/>
              <a:t>географияда</a:t>
            </a:r>
            <a:r>
              <a:rPr lang="ru-RU" dirty="0" smtClean="0"/>
              <a:t> </a:t>
            </a:r>
            <a:r>
              <a:rPr lang="ru-RU" dirty="0" err="1" smtClean="0"/>
              <a:t>математикалық</a:t>
            </a:r>
            <a:r>
              <a:rPr lang="ru-RU" dirty="0" smtClean="0"/>
              <a:t> </a:t>
            </a:r>
            <a:r>
              <a:rPr lang="ru-RU" dirty="0" err="1" smtClean="0"/>
              <a:t>әдістерді</a:t>
            </a:r>
            <a:r>
              <a:rPr lang="ru-RU" dirty="0" smtClean="0"/>
              <a:t> </a:t>
            </a:r>
            <a:r>
              <a:rPr lang="ru-RU" dirty="0" err="1" smtClean="0"/>
              <a:t>пайдалану</a:t>
            </a:r>
            <a:r>
              <a:rPr lang="ru-RU" dirty="0" smtClean="0"/>
              <a:t> </a:t>
            </a:r>
            <a:r>
              <a:rPr lang="ru-RU" dirty="0" err="1" smtClean="0"/>
              <a:t>қажеттігі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жазды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Бірақ</a:t>
            </a:r>
            <a:r>
              <a:rPr lang="ru-RU" dirty="0" smtClean="0"/>
              <a:t> </a:t>
            </a:r>
            <a:r>
              <a:rPr lang="ru-RU" dirty="0" err="1" smtClean="0"/>
              <a:t>географияға</a:t>
            </a:r>
            <a:r>
              <a:rPr lang="ru-RU" dirty="0" smtClean="0"/>
              <a:t> </a:t>
            </a:r>
            <a:r>
              <a:rPr lang="ru-RU" dirty="0" err="1" smtClean="0"/>
              <a:t>математикалық</a:t>
            </a:r>
            <a:r>
              <a:rPr lang="ru-RU" dirty="0" smtClean="0"/>
              <a:t> </a:t>
            </a:r>
            <a:r>
              <a:rPr lang="ru-RU" dirty="0" err="1" smtClean="0"/>
              <a:t>әдістерді</a:t>
            </a:r>
            <a:r>
              <a:rPr lang="ru-RU" dirty="0" smtClean="0"/>
              <a:t> </a:t>
            </a:r>
            <a:r>
              <a:rPr lang="ru-RU" dirty="0" err="1" smtClean="0"/>
              <a:t>алғаш</a:t>
            </a:r>
            <a:r>
              <a:rPr lang="ru-RU" dirty="0" smtClean="0"/>
              <a:t> </a:t>
            </a:r>
            <a:r>
              <a:rPr lang="ru-RU" dirty="0" err="1" smtClean="0"/>
              <a:t>енгізген</a:t>
            </a:r>
            <a:r>
              <a:rPr lang="ru-RU" dirty="0" smtClean="0"/>
              <a:t> Давид </a:t>
            </a:r>
            <a:r>
              <a:rPr lang="ru-RU" dirty="0"/>
              <a:t>Львович </a:t>
            </a:r>
            <a:r>
              <a:rPr lang="ru-RU" dirty="0" smtClean="0"/>
              <a:t>Арманд.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42474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Қарсы пікір</a:t>
            </a:r>
            <a:endParaRPr lang="kk-K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С.В. </a:t>
            </a:r>
            <a:r>
              <a:rPr lang="ru-RU" dirty="0" err="1" smtClean="0"/>
              <a:t>Калесник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В.А</a:t>
            </a:r>
            <a:r>
              <a:rPr lang="ru-RU" dirty="0"/>
              <a:t>. Анучин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24237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Дәріс жоспары</a:t>
            </a:r>
            <a:endParaRPr lang="kk-K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k-KZ" dirty="0" smtClean="0"/>
              <a:t>Пәнді оқытудың мақсаты мен міндеті қандай?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dirty="0" smtClean="0"/>
              <a:t>Негізгі терминдерге анықтама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dirty="0" smtClean="0"/>
              <a:t>Географиялық зерттеулердегі сандық әдістер, олардың маңызы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dirty="0" smtClean="0"/>
              <a:t>Сандық әдістерді географиялық зерттеулерде қолдану тарихы</a:t>
            </a:r>
          </a:p>
          <a:p>
            <a:pPr>
              <a:buFont typeface="Wingdings" panose="05000000000000000000" pitchFamily="2" charset="2"/>
              <a:buChar char="Ø"/>
            </a:pPr>
            <a:endParaRPr lang="kk-KZ" dirty="0" smtClean="0"/>
          </a:p>
          <a:p>
            <a:pPr>
              <a:buFont typeface="Wingdings" panose="05000000000000000000" pitchFamily="2" charset="2"/>
              <a:buChar char="Ø"/>
            </a:pPr>
            <a:endParaRPr lang="kk-KZ" dirty="0" smtClean="0"/>
          </a:p>
          <a:p>
            <a:pPr>
              <a:buFont typeface="Wingdings" panose="05000000000000000000" pitchFamily="2" charset="2"/>
              <a:buChar char="Ø"/>
            </a:pPr>
            <a:endParaRPr lang="kk-KZ" dirty="0" smtClean="0"/>
          </a:p>
          <a:p>
            <a:pPr>
              <a:buFont typeface="Wingdings" panose="05000000000000000000" pitchFamily="2" charset="2"/>
              <a:buChar char="Ø"/>
            </a:pPr>
            <a:endParaRPr lang="kk-KZ" dirty="0" smtClean="0"/>
          </a:p>
          <a:p>
            <a:pPr>
              <a:buFont typeface="Wingdings" panose="05000000000000000000" pitchFamily="2" charset="2"/>
              <a:buChar char="Ø"/>
            </a:pPr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38255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Кеңестік географияға математикалық әдістерді енгізуге зор үлес қосқан:</a:t>
            </a:r>
            <a:endParaRPr lang="kk-K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эконом-географтар: </a:t>
            </a:r>
            <a:r>
              <a:rPr lang="ru-RU" dirty="0" smtClean="0"/>
              <a:t>Ю.Г</a:t>
            </a:r>
            <a:r>
              <a:rPr lang="ru-RU" dirty="0"/>
              <a:t>. </a:t>
            </a:r>
            <a:r>
              <a:rPr lang="ru-RU" dirty="0" err="1" smtClean="0"/>
              <a:t>Саушкин</a:t>
            </a:r>
            <a:r>
              <a:rPr lang="ru-RU" dirty="0" smtClean="0"/>
              <a:t>, </a:t>
            </a:r>
            <a:r>
              <a:rPr lang="ru-RU" dirty="0"/>
              <a:t>Н.И. Блажко, В.М. </a:t>
            </a:r>
            <a:r>
              <a:rPr lang="ru-RU" dirty="0" smtClean="0"/>
              <a:t>Гофман, </a:t>
            </a:r>
            <a:r>
              <a:rPr lang="ru-RU" dirty="0"/>
              <a:t>Ю.В. </a:t>
            </a:r>
            <a:r>
              <a:rPr lang="ru-RU" dirty="0" err="1" smtClean="0"/>
              <a:t>Медведков</a:t>
            </a:r>
            <a:r>
              <a:rPr lang="ru-RU" dirty="0" smtClean="0"/>
              <a:t>;</a:t>
            </a:r>
          </a:p>
          <a:p>
            <a:r>
              <a:rPr lang="kk-KZ" dirty="0" smtClean="0"/>
              <a:t>физгеографтар: Д.Л</a:t>
            </a:r>
            <a:r>
              <a:rPr lang="kk-KZ" dirty="0"/>
              <a:t>. </a:t>
            </a:r>
            <a:r>
              <a:rPr lang="kk-KZ" dirty="0" smtClean="0"/>
              <a:t>Ар</a:t>
            </a:r>
            <a:r>
              <a:rPr lang="ru-RU" dirty="0" smtClean="0"/>
              <a:t>манд, </a:t>
            </a:r>
            <a:r>
              <a:rPr lang="ru-RU" dirty="0"/>
              <a:t>Ю.Г. </a:t>
            </a:r>
            <a:r>
              <a:rPr lang="ru-RU" dirty="0" smtClean="0"/>
              <a:t>Симонов, </a:t>
            </a:r>
            <a:r>
              <a:rPr lang="ru-RU" dirty="0"/>
              <a:t>А.М. </a:t>
            </a:r>
            <a:r>
              <a:rPr lang="ru-RU" dirty="0" smtClean="0"/>
              <a:t>Трофимов, </a:t>
            </a:r>
            <a:r>
              <a:rPr lang="ru-RU" dirty="0"/>
              <a:t>Т.Д. </a:t>
            </a:r>
            <a:r>
              <a:rPr lang="ru-RU" dirty="0" smtClean="0"/>
              <a:t>Александров, </a:t>
            </a:r>
            <a:r>
              <a:rPr lang="ru-RU" dirty="0"/>
              <a:t>И.Г. </a:t>
            </a:r>
            <a:r>
              <a:rPr lang="ru-RU" dirty="0" err="1" smtClean="0"/>
              <a:t>Черванев</a:t>
            </a:r>
            <a:r>
              <a:rPr lang="ru-RU" dirty="0" smtClean="0"/>
              <a:t>;</a:t>
            </a:r>
          </a:p>
          <a:p>
            <a:r>
              <a:rPr lang="kk-KZ" dirty="0" smtClean="0"/>
              <a:t>картографтар: </a:t>
            </a:r>
            <a:r>
              <a:rPr lang="ru-RU" dirty="0" smtClean="0"/>
              <a:t>А.М</a:t>
            </a:r>
            <a:r>
              <a:rPr lang="ru-RU" dirty="0"/>
              <a:t>. </a:t>
            </a:r>
            <a:r>
              <a:rPr lang="ru-RU" dirty="0" err="1" smtClean="0"/>
              <a:t>Берляндт</a:t>
            </a:r>
            <a:r>
              <a:rPr lang="ru-RU" dirty="0" smtClean="0"/>
              <a:t>, </a:t>
            </a:r>
            <a:r>
              <a:rPr lang="ru-RU" dirty="0"/>
              <a:t>М.К. </a:t>
            </a:r>
            <a:r>
              <a:rPr lang="ru-RU" dirty="0" smtClean="0"/>
              <a:t>Бочаров, </a:t>
            </a:r>
            <a:r>
              <a:rPr lang="ru-RU" dirty="0"/>
              <a:t>С.Н. </a:t>
            </a:r>
            <a:r>
              <a:rPr lang="ru-RU" dirty="0" err="1" smtClean="0"/>
              <a:t>Сербенюк</a:t>
            </a:r>
            <a:r>
              <a:rPr lang="ru-RU" dirty="0" smtClean="0"/>
              <a:t>,          А.В</a:t>
            </a:r>
            <a:r>
              <a:rPr lang="ru-RU" dirty="0"/>
              <a:t>. </a:t>
            </a:r>
            <a:r>
              <a:rPr lang="ru-RU" dirty="0" smtClean="0"/>
              <a:t>Червяков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10335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бағыттағы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құралдары</a:t>
            </a:r>
            <a:r>
              <a:rPr lang="ru-RU" dirty="0"/>
              <a:t> тек 60-70 </a:t>
            </a:r>
            <a:r>
              <a:rPr lang="ru-RU" dirty="0" err="1"/>
              <a:t>жж</a:t>
            </a:r>
            <a:r>
              <a:rPr lang="ru-RU" dirty="0"/>
              <a:t>. </a:t>
            </a:r>
            <a:r>
              <a:rPr lang="ru-RU" dirty="0" err="1"/>
              <a:t>шыға</a:t>
            </a:r>
            <a:r>
              <a:rPr lang="ru-RU" dirty="0"/>
              <a:t> </a:t>
            </a:r>
            <a:r>
              <a:rPr lang="ru-RU" dirty="0" err="1"/>
              <a:t>бастады</a:t>
            </a:r>
            <a:r>
              <a:rPr lang="ru-RU" dirty="0" smtClean="0"/>
              <a:t>:</a:t>
            </a:r>
            <a:endParaRPr lang="kk-K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В.А</a:t>
            </a:r>
            <a:r>
              <a:rPr lang="ru-RU" dirty="0"/>
              <a:t>. </a:t>
            </a:r>
            <a:r>
              <a:rPr lang="ru-RU" dirty="0" smtClean="0"/>
              <a:t>Червяков,</a:t>
            </a:r>
            <a:endParaRPr lang="ru-RU" dirty="0"/>
          </a:p>
          <a:p>
            <a:r>
              <a:rPr lang="ru-RU" dirty="0"/>
              <a:t>М.К. </a:t>
            </a:r>
            <a:r>
              <a:rPr lang="ru-RU" dirty="0" smtClean="0"/>
              <a:t>Бочаров, </a:t>
            </a:r>
          </a:p>
          <a:p>
            <a:r>
              <a:rPr lang="ru-RU" dirty="0" smtClean="0"/>
              <a:t>А.И</a:t>
            </a:r>
            <a:r>
              <a:rPr lang="ru-RU" dirty="0"/>
              <a:t>. </a:t>
            </a:r>
            <a:r>
              <a:rPr lang="ru-RU" dirty="0" smtClean="0"/>
              <a:t>Федина.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2352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Ю.В. </a:t>
            </a:r>
            <a:r>
              <a:rPr lang="ru-RU" sz="3200" dirty="0" err="1"/>
              <a:t>Медведков</a:t>
            </a:r>
            <a:r>
              <a:rPr lang="ru-RU" sz="3200" dirty="0"/>
              <a:t> (</a:t>
            </a:r>
            <a:r>
              <a:rPr lang="ru-RU" sz="3200" dirty="0" smtClean="0"/>
              <a:t>эконом-географ) </a:t>
            </a:r>
            <a:r>
              <a:rPr lang="ru-RU" sz="3200" dirty="0" err="1" smtClean="0"/>
              <a:t>географияның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математикалануының</a:t>
            </a:r>
            <a:r>
              <a:rPr lang="ru-RU" sz="3200" dirty="0" smtClean="0"/>
              <a:t> </a:t>
            </a:r>
            <a:r>
              <a:rPr lang="ru-RU" sz="3200" dirty="0" err="1" smtClean="0"/>
              <a:t>үш</a:t>
            </a:r>
            <a:r>
              <a:rPr lang="ru-RU" sz="3200" dirty="0" smtClean="0"/>
              <a:t> </a:t>
            </a:r>
            <a:r>
              <a:rPr lang="ru-RU" sz="3200" dirty="0" err="1" smtClean="0"/>
              <a:t>деңгейін</a:t>
            </a:r>
            <a:r>
              <a:rPr lang="ru-RU" sz="3200" dirty="0" smtClean="0"/>
              <a:t> </a:t>
            </a:r>
            <a:r>
              <a:rPr lang="ru-RU" sz="3200" dirty="0" err="1" smtClean="0"/>
              <a:t>ажыратты</a:t>
            </a:r>
            <a:r>
              <a:rPr lang="ru-RU" sz="3200" dirty="0" smtClean="0"/>
              <a:t>:</a:t>
            </a:r>
            <a:endParaRPr lang="kk-KZ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 smtClean="0"/>
              <a:t>географиялық</a:t>
            </a:r>
            <a:r>
              <a:rPr lang="ru-RU" dirty="0" smtClean="0"/>
              <a:t> </a:t>
            </a:r>
            <a:r>
              <a:rPr lang="ru-RU" dirty="0" err="1" smtClean="0"/>
              <a:t>құбылыстар</a:t>
            </a:r>
            <a:r>
              <a:rPr lang="ru-RU" dirty="0" smtClean="0"/>
              <a:t> мен </a:t>
            </a:r>
            <a:r>
              <a:rPr lang="ru-RU" dirty="0" err="1" smtClean="0"/>
              <a:t>үрдістерді</a:t>
            </a:r>
            <a:r>
              <a:rPr lang="ru-RU" dirty="0" smtClean="0"/>
              <a:t> </a:t>
            </a:r>
            <a:r>
              <a:rPr lang="ru-RU" dirty="0" err="1" smtClean="0"/>
              <a:t>зерттеу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сандық</a:t>
            </a:r>
            <a:r>
              <a:rPr lang="ru-RU" dirty="0" smtClean="0"/>
              <a:t> </a:t>
            </a:r>
            <a:r>
              <a:rPr lang="ru-RU" dirty="0" err="1" smtClean="0"/>
              <a:t>шамалар</a:t>
            </a:r>
            <a:r>
              <a:rPr lang="ru-RU" dirty="0" smtClean="0"/>
              <a:t> </a:t>
            </a:r>
            <a:r>
              <a:rPr lang="ru-RU" dirty="0" err="1" smtClean="0"/>
              <a:t>енгізу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) </a:t>
            </a:r>
            <a:r>
              <a:rPr lang="ru-RU" dirty="0" err="1" smtClean="0"/>
              <a:t>эмпирикалық</a:t>
            </a:r>
            <a:r>
              <a:rPr lang="ru-RU" dirty="0" smtClean="0"/>
              <a:t> </a:t>
            </a:r>
            <a:r>
              <a:rPr lang="ru-RU" dirty="0" err="1" smtClean="0"/>
              <a:t>тәуелділіктерді</a:t>
            </a:r>
            <a:r>
              <a:rPr lang="ru-RU" dirty="0" smtClean="0"/>
              <a:t> </a:t>
            </a:r>
            <a:r>
              <a:rPr lang="ru-RU" dirty="0" err="1" smtClean="0"/>
              <a:t>іздеу</a:t>
            </a:r>
            <a:r>
              <a:rPr lang="ru-RU" dirty="0" smtClean="0"/>
              <a:t> (</a:t>
            </a:r>
            <a:r>
              <a:rPr lang="ru-RU" dirty="0" err="1" smtClean="0"/>
              <a:t>себеп-салдар</a:t>
            </a:r>
            <a:r>
              <a:rPr lang="ru-RU" dirty="0" smtClean="0"/>
              <a:t> </a:t>
            </a:r>
            <a:r>
              <a:rPr lang="ru-RU" dirty="0" err="1" smtClean="0"/>
              <a:t>байланысысыз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3) </a:t>
            </a:r>
            <a:r>
              <a:rPr lang="ru-RU" dirty="0" err="1" smtClean="0"/>
              <a:t>зерттелетін</a:t>
            </a:r>
            <a:r>
              <a:rPr lang="ru-RU" dirty="0" smtClean="0"/>
              <a:t> </a:t>
            </a:r>
            <a:r>
              <a:rPr lang="ru-RU" dirty="0" err="1" smtClean="0"/>
              <a:t>байланыстарды</a:t>
            </a:r>
            <a:r>
              <a:rPr lang="ru-RU" dirty="0" smtClean="0"/>
              <a:t> </a:t>
            </a:r>
            <a:r>
              <a:rPr lang="ru-RU" dirty="0" err="1" smtClean="0"/>
              <a:t>ашып</a:t>
            </a:r>
            <a:r>
              <a:rPr lang="ru-RU" dirty="0" smtClean="0"/>
              <a:t> </a:t>
            </a:r>
            <a:r>
              <a:rPr lang="ru-RU" dirty="0" err="1" smtClean="0"/>
              <a:t>көрсететін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түсіндіретін</a:t>
            </a:r>
            <a:r>
              <a:rPr lang="ru-RU" dirty="0" smtClean="0"/>
              <a:t> </a:t>
            </a:r>
            <a:r>
              <a:rPr lang="ru-RU" dirty="0" err="1" smtClean="0"/>
              <a:t>математикалық</a:t>
            </a:r>
            <a:r>
              <a:rPr lang="ru-RU" dirty="0" smtClean="0"/>
              <a:t> </a:t>
            </a:r>
            <a:r>
              <a:rPr lang="ru-RU" dirty="0" err="1" smtClean="0"/>
              <a:t>үлгілеу</a:t>
            </a:r>
            <a:r>
              <a:rPr lang="ru-RU" dirty="0" smtClean="0"/>
              <a:t>.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19885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Қайталауға арналған сұрақтар:</a:t>
            </a:r>
            <a:endParaRPr lang="kk-K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k-KZ" dirty="0" smtClean="0"/>
              <a:t>Географиядағы сандық әдістерге анықтама беріңіз.</a:t>
            </a:r>
          </a:p>
          <a:p>
            <a:r>
              <a:rPr lang="ru-RU" dirty="0" err="1" smtClean="0"/>
              <a:t>Географиялық</a:t>
            </a:r>
            <a:r>
              <a:rPr lang="ru-RU" dirty="0" smtClean="0"/>
              <a:t> </a:t>
            </a:r>
            <a:r>
              <a:rPr lang="ru-RU" dirty="0" err="1" smtClean="0"/>
              <a:t>зерттеулерде</a:t>
            </a:r>
            <a:r>
              <a:rPr lang="ru-RU" dirty="0" smtClean="0"/>
              <a:t> </a:t>
            </a:r>
            <a:r>
              <a:rPr lang="ru-RU" dirty="0" err="1" smtClean="0"/>
              <a:t>математикалық</a:t>
            </a:r>
            <a:r>
              <a:rPr lang="ru-RU" dirty="0" smtClean="0"/>
              <a:t> </a:t>
            </a:r>
            <a:r>
              <a:rPr lang="ru-RU" dirty="0" err="1" smtClean="0"/>
              <a:t>әдістерді</a:t>
            </a:r>
            <a:r>
              <a:rPr lang="ru-RU" dirty="0" smtClean="0"/>
              <a:t> </a:t>
            </a:r>
            <a:r>
              <a:rPr lang="ru-RU" dirty="0" err="1" smtClean="0"/>
              <a:t>пайдалану</a:t>
            </a:r>
            <a:r>
              <a:rPr lang="ru-RU" dirty="0" smtClean="0"/>
              <a:t> </a:t>
            </a:r>
            <a:r>
              <a:rPr lang="ru-RU" dirty="0" err="1" smtClean="0"/>
              <a:t>қажеттілігінің</a:t>
            </a:r>
            <a:r>
              <a:rPr lang="ru-RU" dirty="0" smtClean="0"/>
              <a:t> </a:t>
            </a:r>
            <a:r>
              <a:rPr lang="ru-RU" dirty="0" err="1" smtClean="0"/>
              <a:t>себебін</a:t>
            </a:r>
            <a:r>
              <a:rPr lang="ru-RU" dirty="0" smtClean="0"/>
              <a:t> </a:t>
            </a:r>
            <a:r>
              <a:rPr lang="ru-RU" dirty="0" err="1" smtClean="0"/>
              <a:t>түсіндіріңіз</a:t>
            </a:r>
            <a:r>
              <a:rPr lang="ru-RU" dirty="0" smtClean="0"/>
              <a:t>. </a:t>
            </a:r>
          </a:p>
          <a:p>
            <a:r>
              <a:rPr lang="ru-RU" dirty="0" err="1"/>
              <a:t>Географиялық</a:t>
            </a:r>
            <a:r>
              <a:rPr lang="ru-RU" dirty="0"/>
              <a:t> </a:t>
            </a:r>
            <a:r>
              <a:rPr lang="ru-RU" dirty="0" err="1"/>
              <a:t>зерттеулерде</a:t>
            </a:r>
            <a:r>
              <a:rPr lang="ru-RU" dirty="0"/>
              <a:t> </a:t>
            </a:r>
            <a:r>
              <a:rPr lang="ru-RU" dirty="0" err="1"/>
              <a:t>математикалық</a:t>
            </a:r>
            <a:r>
              <a:rPr lang="ru-RU" dirty="0"/>
              <a:t> </a:t>
            </a:r>
            <a:r>
              <a:rPr lang="ru-RU" dirty="0" err="1"/>
              <a:t>әдістерді</a:t>
            </a:r>
            <a:r>
              <a:rPr lang="ru-RU" dirty="0"/>
              <a:t> </a:t>
            </a:r>
            <a:r>
              <a:rPr lang="ru-RU" dirty="0" err="1" smtClean="0"/>
              <a:t>пайдалануға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қиындықтарды</a:t>
            </a:r>
            <a:r>
              <a:rPr lang="ru-RU" dirty="0" smtClean="0"/>
              <a:t> </a:t>
            </a:r>
            <a:r>
              <a:rPr lang="ru-RU" dirty="0" err="1" smtClean="0"/>
              <a:t>атаңыз</a:t>
            </a:r>
            <a:r>
              <a:rPr lang="ru-RU" dirty="0" smtClean="0"/>
              <a:t>.</a:t>
            </a:r>
          </a:p>
          <a:p>
            <a:r>
              <a:rPr lang="ru-RU" dirty="0" err="1"/>
              <a:t>Географиялық</a:t>
            </a:r>
            <a:r>
              <a:rPr lang="ru-RU" dirty="0"/>
              <a:t> </a:t>
            </a:r>
            <a:r>
              <a:rPr lang="ru-RU" dirty="0" err="1"/>
              <a:t>зерттеулерде</a:t>
            </a:r>
            <a:r>
              <a:rPr lang="ru-RU" dirty="0"/>
              <a:t> </a:t>
            </a:r>
            <a:r>
              <a:rPr lang="ru-RU" dirty="0" err="1" smtClean="0"/>
              <a:t>сандық</a:t>
            </a:r>
            <a:r>
              <a:rPr lang="ru-RU" dirty="0" smtClean="0"/>
              <a:t> </a:t>
            </a:r>
            <a:r>
              <a:rPr lang="ru-RU" dirty="0" err="1" smtClean="0"/>
              <a:t>ақпаратты</a:t>
            </a:r>
            <a:r>
              <a:rPr lang="ru-RU" dirty="0" smtClean="0"/>
              <a:t> </a:t>
            </a:r>
            <a:r>
              <a:rPr lang="ru-RU" dirty="0" err="1" smtClean="0"/>
              <a:t>алудың</a:t>
            </a:r>
            <a:r>
              <a:rPr lang="ru-RU" dirty="0" smtClean="0"/>
              <a:t> </a:t>
            </a:r>
            <a:r>
              <a:rPr lang="ru-RU" dirty="0" err="1" smtClean="0"/>
              <a:t>негізгі</a:t>
            </a:r>
            <a:r>
              <a:rPr lang="ru-RU" dirty="0" smtClean="0"/>
              <a:t> </a:t>
            </a:r>
            <a:r>
              <a:rPr lang="ru-RU" dirty="0" err="1" smtClean="0"/>
              <a:t>жолдарын</a:t>
            </a:r>
            <a:r>
              <a:rPr lang="ru-RU" dirty="0" smtClean="0"/>
              <a:t> </a:t>
            </a:r>
            <a:r>
              <a:rPr lang="ru-RU" dirty="0" err="1" smtClean="0"/>
              <a:t>көрсетіңіз</a:t>
            </a:r>
            <a:r>
              <a:rPr lang="ru-RU" dirty="0" smtClean="0"/>
              <a:t>. </a:t>
            </a:r>
            <a:endParaRPr lang="kk-KZ" dirty="0" smtClean="0"/>
          </a:p>
          <a:p>
            <a:r>
              <a:rPr lang="kk-KZ" dirty="0" smtClean="0"/>
              <a:t>География ежелгі дәуірден бері математикамен байланысты болғанын дәлелдеңіз. </a:t>
            </a:r>
          </a:p>
          <a:p>
            <a:endParaRPr lang="kk-KZ" dirty="0" smtClean="0"/>
          </a:p>
          <a:p>
            <a:endParaRPr lang="kk-KZ" dirty="0" smtClean="0"/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25693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Қолданылған әдебиеттер тізімі</a:t>
            </a:r>
            <a:endParaRPr lang="kk-K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k-KZ" dirty="0"/>
              <a:t>Червяков В.А. Количественные методы в географии: учебное пособие. – Барнаул, 1998. – 259 с.</a:t>
            </a:r>
          </a:p>
          <a:p>
            <a:r>
              <a:rPr lang="ru-RU" dirty="0" err="1" smtClean="0"/>
              <a:t>Екеева</a:t>
            </a:r>
            <a:r>
              <a:rPr lang="ru-RU" dirty="0" smtClean="0"/>
              <a:t> Э.В</a:t>
            </a:r>
            <a:r>
              <a:rPr lang="ru-RU" dirty="0"/>
              <a:t>. Методы географических исследований: учебное пособие</a:t>
            </a:r>
            <a:r>
              <a:rPr lang="ru-RU" dirty="0" smtClean="0"/>
              <a:t>. – </a:t>
            </a:r>
            <a:r>
              <a:rPr lang="ru-RU" dirty="0"/>
              <a:t>Горно-Алтайск: РИО ГАГУ, 2010</a:t>
            </a:r>
            <a:r>
              <a:rPr lang="ru-RU" dirty="0" smtClean="0"/>
              <a:t>. – 48 </a:t>
            </a:r>
            <a:r>
              <a:rPr lang="ru-RU" dirty="0"/>
              <a:t>с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Пузаченко</a:t>
            </a:r>
            <a:r>
              <a:rPr lang="ru-RU" dirty="0" smtClean="0"/>
              <a:t> </a:t>
            </a:r>
            <a:r>
              <a:rPr lang="ru-RU" dirty="0"/>
              <a:t>Ю. Г. Математические методы в географических и экологических исследованиях. М., 2004. </a:t>
            </a:r>
          </a:p>
          <a:p>
            <a:r>
              <a:rPr lang="ru-RU" dirty="0" err="1" smtClean="0"/>
              <a:t>Чертко</a:t>
            </a:r>
            <a:r>
              <a:rPr lang="ru-RU" dirty="0" smtClean="0"/>
              <a:t> </a:t>
            </a:r>
            <a:r>
              <a:rPr lang="ru-RU" dirty="0"/>
              <a:t>Н. К., </a:t>
            </a:r>
            <a:r>
              <a:rPr lang="ru-RU" dirty="0" err="1"/>
              <a:t>Карпиченко</a:t>
            </a:r>
            <a:r>
              <a:rPr lang="ru-RU" dirty="0"/>
              <a:t> А. А. Математические методы в географии. Минск, 2009.</a:t>
            </a:r>
          </a:p>
          <a:p>
            <a:r>
              <a:rPr lang="ru-RU" dirty="0" err="1" smtClean="0"/>
              <a:t>Филандышева</a:t>
            </a:r>
            <a:r>
              <a:rPr lang="ru-RU" dirty="0" smtClean="0"/>
              <a:t> </a:t>
            </a:r>
            <a:r>
              <a:rPr lang="ru-RU" dirty="0"/>
              <a:t>Л.Б., </a:t>
            </a:r>
            <a:r>
              <a:rPr lang="ru-RU" dirty="0" err="1"/>
              <a:t>Сапьян</a:t>
            </a:r>
            <a:r>
              <a:rPr lang="ru-RU" dirty="0"/>
              <a:t> Е.С. </a:t>
            </a:r>
            <a:r>
              <a:rPr lang="ru-RU" dirty="0" smtClean="0"/>
              <a:t>Статистические </a:t>
            </a:r>
            <a:r>
              <a:rPr lang="ru-RU" dirty="0"/>
              <a:t>методы в географии :учебно-методическое пособие / отв. ред. А.В. </a:t>
            </a:r>
            <a:r>
              <a:rPr lang="ru-RU" dirty="0" err="1"/>
              <a:t>Пучкин</a:t>
            </a:r>
            <a:r>
              <a:rPr lang="ru-RU" dirty="0"/>
              <a:t>. – </a:t>
            </a:r>
            <a:r>
              <a:rPr lang="ru-RU" dirty="0" smtClean="0"/>
              <a:t>Томск, </a:t>
            </a:r>
            <a:r>
              <a:rPr lang="ru-RU" dirty="0"/>
              <a:t>2015. – 164 с.</a:t>
            </a:r>
          </a:p>
          <a:p>
            <a:r>
              <a:rPr lang="ru-RU" dirty="0" smtClean="0"/>
              <a:t>Колесникова </a:t>
            </a:r>
            <a:r>
              <a:rPr lang="ru-RU" dirty="0"/>
              <a:t>И.И. Социально-экономическая статистика. Учебное пособие 2-е издание исправленное. Минск ООО «Новое знание» 2007.</a:t>
            </a:r>
            <a:endParaRPr lang="ru-RU" dirty="0" smtClean="0"/>
          </a:p>
          <a:p>
            <a:r>
              <a:rPr lang="ru-RU" dirty="0" err="1" smtClean="0"/>
              <a:t>Максаковский</a:t>
            </a:r>
            <a:r>
              <a:rPr lang="ru-RU" dirty="0" smtClean="0"/>
              <a:t> </a:t>
            </a:r>
            <a:r>
              <a:rPr lang="ru-RU" dirty="0"/>
              <a:t>В.П. Географическая культура. – М.: </a:t>
            </a:r>
            <a:r>
              <a:rPr lang="ru-RU" dirty="0" err="1"/>
              <a:t>Гуманит</a:t>
            </a:r>
            <a:r>
              <a:rPr lang="ru-RU" dirty="0"/>
              <a:t>. </a:t>
            </a:r>
            <a:r>
              <a:rPr lang="ru-RU" dirty="0" err="1"/>
              <a:t>издат</a:t>
            </a:r>
            <a:r>
              <a:rPr lang="ru-RU" dirty="0"/>
              <a:t>.</a:t>
            </a:r>
            <a:r>
              <a:rPr lang="kk-KZ" dirty="0"/>
              <a:t>центр Владос, </a:t>
            </a:r>
            <a:r>
              <a:rPr lang="kk-KZ" dirty="0" smtClean="0"/>
              <a:t>1998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7509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3030" y="2764265"/>
            <a:ext cx="6815669" cy="1515533"/>
          </a:xfrm>
        </p:spPr>
        <p:txBody>
          <a:bodyPr/>
          <a:lstStyle/>
          <a:p>
            <a:r>
              <a:rPr lang="kk-KZ" dirty="0" smtClean="0"/>
              <a:t>Назарларыңызға рахмет!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25838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Курсты оқытудың мақсаты: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студенттерде табиғаты әр түрлі обьектілер, құбылыстар мен үрдістердің арасындағы байланыс деңгейі туралы кешенді түсінік қалыптастыру;</a:t>
            </a:r>
          </a:p>
          <a:p>
            <a:r>
              <a:rPr lang="kk-KZ" dirty="0" smtClean="0"/>
              <a:t> заманауи сандық және математикалық әдістерді және оларды географиялық зерттеулерде қолдану тәсілдерін игерту.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Курстың міндеттері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k-KZ" dirty="0" smtClean="0"/>
              <a:t>географиялық зерттеулердегі практикалық мәселелерді шешу мақсатында қажетті математикалық әдістерді таңдай білуге үйрету;</a:t>
            </a:r>
          </a:p>
          <a:p>
            <a:r>
              <a:rPr lang="kk-KZ" dirty="0" smtClean="0"/>
              <a:t>ақпаратты статистикалық талдауды (обьектілер, құбылыстар мен үрдістер арасындағы ұқсастықтарды немесе айырмашылықтарды анықтауды) меңгерту;</a:t>
            </a:r>
          </a:p>
          <a:p>
            <a:r>
              <a:rPr lang="kk-KZ" dirty="0" smtClean="0"/>
              <a:t>сандық әдістерді пайдалану арқылы обьектілер, құбылыстар мен үрдістердің кеңістіктік даму заңдылықтарын анықтау;</a:t>
            </a:r>
          </a:p>
          <a:p>
            <a:r>
              <a:rPr lang="kk-KZ" dirty="0" smtClean="0"/>
              <a:t>географиялық ақпаратты математикалық өңдеуден өткізуге, яғни анықталған нәтижелерді обьективті түсіндіруге үйрету.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41515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991" y="723332"/>
            <a:ext cx="10372299" cy="1562668"/>
          </a:xfrm>
        </p:spPr>
        <p:txBody>
          <a:bodyPr>
            <a:normAutofit fontScale="90000"/>
          </a:bodyPr>
          <a:lstStyle/>
          <a:p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жеке зерттеушілермен жаңа ғылыми білім алу іс-әрекеті немесе субъективтік үрдіс.</a:t>
            </a:r>
            <a:endParaRPr lang="kk-KZ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579078"/>
              </p:ext>
            </p:extLst>
          </p:nvPr>
        </p:nvGraphicFramePr>
        <p:xfrm>
          <a:off x="968991" y="2463422"/>
          <a:ext cx="10222173" cy="384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1377" y="3312573"/>
            <a:ext cx="1412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Зерттеу іс-әрекетінің негізгі компоненттері: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6191" y="5149026"/>
            <a:ext cx="1858827" cy="11152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56193" y="5149027"/>
            <a:ext cx="1585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/>
              <a:t>ғылыми</a:t>
            </a:r>
            <a:r>
              <a:rPr lang="ru-RU" sz="1500" dirty="0"/>
              <a:t> </a:t>
            </a:r>
            <a:r>
              <a:rPr lang="ru-RU" sz="1500" dirty="0" err="1"/>
              <a:t>болжамға</a:t>
            </a:r>
            <a:r>
              <a:rPr lang="ru-RU" sz="1500" dirty="0"/>
              <a:t> </a:t>
            </a:r>
            <a:r>
              <a:rPr lang="ru-RU" sz="1500" dirty="0" err="1"/>
              <a:t>түсініктеме</a:t>
            </a:r>
            <a:r>
              <a:rPr lang="ru-RU" sz="1500" dirty="0"/>
              <a:t> беру </a:t>
            </a:r>
            <a:r>
              <a:rPr lang="ru-RU" sz="1500" dirty="0" err="1"/>
              <a:t>немесе</a:t>
            </a:r>
            <a:r>
              <a:rPr lang="ru-RU" sz="1500" dirty="0"/>
              <a:t> </a:t>
            </a:r>
            <a:r>
              <a:rPr lang="ru-RU" sz="1500" dirty="0" err="1"/>
              <a:t>алу</a:t>
            </a:r>
            <a:r>
              <a:rPr lang="ru-RU" sz="1500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5689" y="5624556"/>
            <a:ext cx="600502" cy="1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459" y="627290"/>
            <a:ext cx="9601196" cy="560065"/>
          </a:xfrm>
        </p:spPr>
        <p:txBody>
          <a:bodyPr>
            <a:normAutofit fontScale="90000"/>
          </a:bodyPr>
          <a:lstStyle/>
          <a:p>
            <a:r>
              <a:rPr lang="ru-RU" altLang="ru-RU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alt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endParaRPr lang="kk-KZ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703784"/>
              </p:ext>
            </p:extLst>
          </p:nvPr>
        </p:nvGraphicFramePr>
        <p:xfrm>
          <a:off x="750627" y="1378424"/>
          <a:ext cx="10754436" cy="488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21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Географиялық</a:t>
            </a:r>
            <a:r>
              <a:rPr lang="ru-RU" dirty="0" smtClean="0"/>
              <a:t> </a:t>
            </a:r>
            <a:r>
              <a:rPr lang="ru-RU" dirty="0" err="1" smtClean="0"/>
              <a:t>мәліметтердің</a:t>
            </a:r>
            <a:r>
              <a:rPr lang="ru-RU" dirty="0" smtClean="0"/>
              <a:t> </a:t>
            </a:r>
            <a:r>
              <a:rPr lang="ru-RU" dirty="0" err="1" smtClean="0"/>
              <a:t>компоненттері</a:t>
            </a:r>
            <a:endParaRPr lang="kk-K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89277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Географическое </a:t>
            </a:r>
            <a:r>
              <a:rPr lang="ru-RU" i="1" dirty="0"/>
              <a:t>положение</a:t>
            </a:r>
            <a:r>
              <a:rPr lang="ru-RU" dirty="0"/>
              <a:t> (</a:t>
            </a:r>
            <a:r>
              <a:rPr lang="ru-RU" i="1" dirty="0"/>
              <a:t>местоположение</a:t>
            </a:r>
            <a:r>
              <a:rPr lang="ru-RU" dirty="0"/>
              <a:t>) пространственных объектов представляется географическими координатами (широта /долгота).</a:t>
            </a:r>
          </a:p>
          <a:p>
            <a:r>
              <a:rPr lang="ru-RU" i="1" dirty="0"/>
              <a:t>Свойства </a:t>
            </a:r>
            <a:r>
              <a:rPr lang="ru-RU" dirty="0"/>
              <a:t>– это признаки географического объекта, которые присущи только ему. Они позволяют различать один объект от другого или устанавливать сходство с другими подобными объектами.</a:t>
            </a:r>
          </a:p>
          <a:p>
            <a:r>
              <a:rPr lang="ru-RU" i="1" dirty="0"/>
              <a:t>Пространственные отношения</a:t>
            </a:r>
            <a:r>
              <a:rPr lang="ru-RU" dirty="0"/>
              <a:t> показывают, как расположены объекты относительно друг друга: направление одного объекта относительно другого (севернее, южнее, рядом и т. п.), расстояние между объектами, вложенность объекта в другой объект (например, село является частью района, район – области, область – республики и т. п.).</a:t>
            </a:r>
          </a:p>
          <a:p>
            <a:r>
              <a:rPr lang="ru-RU" i="1" dirty="0"/>
              <a:t>Временные характеристики</a:t>
            </a:r>
            <a:r>
              <a:rPr lang="ru-RU" dirty="0"/>
              <a:t> показывают в виде сроков получения данных. Это важно, так как за определенное время объекты или их свойства могут измениться</a:t>
            </a:r>
            <a:r>
              <a:rPr lang="ru-RU" dirty="0" smtClean="0"/>
              <a:t>.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12191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Сандық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сапалық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Сандық: </a:t>
            </a:r>
            <a:r>
              <a:rPr lang="ru-RU" dirty="0" err="1"/>
              <a:t>статистикалық</a:t>
            </a:r>
            <a:r>
              <a:rPr lang="ru-RU" dirty="0"/>
              <a:t>, </a:t>
            </a:r>
            <a:r>
              <a:rPr lang="ru-RU" dirty="0" err="1"/>
              <a:t>математикалық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(</a:t>
            </a:r>
            <a:r>
              <a:rPr lang="ru-RU" dirty="0" err="1"/>
              <a:t>графиктер</a:t>
            </a:r>
            <a:r>
              <a:rPr lang="ru-RU" dirty="0"/>
              <a:t> мен </a:t>
            </a:r>
            <a:r>
              <a:rPr lang="ru-RU" dirty="0" err="1"/>
              <a:t>диаграммалар</a:t>
            </a:r>
            <a:r>
              <a:rPr lang="ru-RU" dirty="0"/>
              <a:t>)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Сапалық</a:t>
            </a:r>
            <a:r>
              <a:rPr lang="ru-RU" dirty="0"/>
              <a:t>: </a:t>
            </a:r>
            <a:r>
              <a:rPr lang="ru-RU" dirty="0" err="1"/>
              <a:t>мәтіндер</a:t>
            </a:r>
            <a:r>
              <a:rPr lang="ru-RU" dirty="0"/>
              <a:t>, </a:t>
            </a:r>
            <a:r>
              <a:rPr lang="ru-RU" dirty="0" err="1"/>
              <a:t>графикалар</a:t>
            </a:r>
            <a:r>
              <a:rPr lang="ru-RU" dirty="0"/>
              <a:t> (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суреттер</a:t>
            </a:r>
            <a:r>
              <a:rPr lang="ru-RU" dirty="0"/>
              <a:t> мен </a:t>
            </a:r>
            <a:r>
              <a:rPr lang="ru-RU" dirty="0" err="1"/>
              <a:t>диаграммалар</a:t>
            </a:r>
            <a:r>
              <a:rPr lang="ru-RU" dirty="0"/>
              <a:t>), </a:t>
            </a:r>
            <a:r>
              <a:rPr lang="ru-RU" dirty="0" err="1"/>
              <a:t>карталар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3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Географиялық мәліметтерді өңдеу жолдары:</a:t>
            </a:r>
            <a:endParaRPr lang="kk-K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20358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2943</TotalTime>
  <Words>834</Words>
  <Application>Microsoft Office PowerPoint</Application>
  <PresentationFormat>Широкоэкранный</PresentationFormat>
  <Paragraphs>108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Натуральные материалы</vt:lpstr>
      <vt:lpstr>Дәріс 1.</vt:lpstr>
      <vt:lpstr>Дәріс жоспары</vt:lpstr>
      <vt:lpstr>Курсты оқытудың мақсаты:</vt:lpstr>
      <vt:lpstr>Курстың міндеттері</vt:lpstr>
      <vt:lpstr> Зерттеу – жеке зерттеушілермен жаңа ғылыми білім алу іс-әрекеті немесе субъективтік үрдіс.</vt:lpstr>
      <vt:lpstr>Зерттеу құралдары</vt:lpstr>
      <vt:lpstr>Географиялық мәліметтердің компоненттері</vt:lpstr>
      <vt:lpstr>Сандық және сапалық деректер</vt:lpstr>
      <vt:lpstr>Географиялық мәліметтерді өңдеу жолдары:</vt:lpstr>
      <vt:lpstr>Географиялық мәліметтерді талдау</vt:lpstr>
      <vt:lpstr>Георазминка</vt:lpstr>
      <vt:lpstr>Презентация PowerPoint</vt:lpstr>
      <vt:lpstr>Географиядағы сандық әдістер -</vt:lpstr>
      <vt:lpstr>Презентация PowerPoint</vt:lpstr>
      <vt:lpstr>Презентация PowerPoint</vt:lpstr>
      <vt:lpstr>Математикалық және сандық әдістердің арақатынасы</vt:lpstr>
      <vt:lpstr>Алғаш рет математикалық әдістерді географияда қолдану ХХ ғ. 20-жж. ұсынылды</vt:lpstr>
      <vt:lpstr>ХХ ғ. 30-жж.</vt:lpstr>
      <vt:lpstr>Қарсы пікір</vt:lpstr>
      <vt:lpstr>Кеңестік географияға математикалық әдістерді енгізуге зор үлес қосқан:</vt:lpstr>
      <vt:lpstr>Бұл бағыттағы алғашқы оқу құралдары тек 60-70 жж. шыға бастады:</vt:lpstr>
      <vt:lpstr>Ю.В. Медведков (эконом-географ) географияның математикалануының үш деңгейін ажыратты:</vt:lpstr>
      <vt:lpstr>Қайталауға арналған сұрақтар:</vt:lpstr>
      <vt:lpstr>Қолданылған әдебиеттер тізімі</vt:lpstr>
      <vt:lpstr>Назарларыңызға рахмет!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4.</dc:title>
  <dc:creator>Comp</dc:creator>
  <cp:lastModifiedBy>user</cp:lastModifiedBy>
  <cp:revision>55</cp:revision>
  <dcterms:created xsi:type="dcterms:W3CDTF">2018-11-22T17:30:42Z</dcterms:created>
  <dcterms:modified xsi:type="dcterms:W3CDTF">2021-01-23T07:03:04Z</dcterms:modified>
</cp:coreProperties>
</file>